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ink/ink1.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815" r:id="rId1"/>
  </p:sldMasterIdLst>
  <p:notesMasterIdLst>
    <p:notesMasterId r:id="rId17"/>
  </p:notesMasterIdLst>
  <p:handoutMasterIdLst>
    <p:handoutMasterId r:id="rId18"/>
  </p:handoutMasterIdLst>
  <p:sldIdLst>
    <p:sldId id="790" r:id="rId2"/>
    <p:sldId id="901" r:id="rId3"/>
    <p:sldId id="914" r:id="rId4"/>
    <p:sldId id="917" r:id="rId5"/>
    <p:sldId id="918" r:id="rId6"/>
    <p:sldId id="919" r:id="rId7"/>
    <p:sldId id="928" r:id="rId8"/>
    <p:sldId id="926" r:id="rId9"/>
    <p:sldId id="920" r:id="rId10"/>
    <p:sldId id="884" r:id="rId11"/>
    <p:sldId id="921" r:id="rId12"/>
    <p:sldId id="922" r:id="rId13"/>
    <p:sldId id="923" r:id="rId14"/>
    <p:sldId id="924" r:id="rId15"/>
    <p:sldId id="925" r:id="rId16"/>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CF5E45D5-AD72-4280-BB47-4534C433A8C4}">
          <p14:sldIdLst>
            <p14:sldId id="790"/>
            <p14:sldId id="901"/>
            <p14:sldId id="914"/>
            <p14:sldId id="917"/>
            <p14:sldId id="918"/>
            <p14:sldId id="919"/>
            <p14:sldId id="928"/>
            <p14:sldId id="926"/>
            <p14:sldId id="920"/>
            <p14:sldId id="884"/>
            <p14:sldId id="921"/>
            <p14:sldId id="922"/>
            <p14:sldId id="923"/>
            <p14:sldId id="924"/>
            <p14:sldId id="925"/>
          </p14:sldIdLst>
        </p14:section>
      </p14:sectionLst>
    </p:ext>
    <p:ext uri="{EFAFB233-063F-42B5-8137-9DF3F51BA10A}">
      <p15:sldGuideLst xmlns:p15="http://schemas.microsoft.com/office/powerpoint/2012/main">
        <p15:guide id="1" orient="horz" pos="2688"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Office User" initials="Office [5]" lastIdx="1" clrIdx="0"/>
  <p:cmAuthor id="2" name="Microsoft Office User" initials="Office [14]" lastIdx="1" clrIdx="1"/>
  <p:cmAuthor id="3" name="Microsoft Office User" initials="Office [15]" lastIdx="1" clrIdx="2"/>
  <p:cmAuthor id="4" name="Microsoft Office User" initials="Office [16]" lastIdx="1" clrIdx="3"/>
  <p:cmAuthor id="5" name="Microsoft Office User" initials="Office [17]" lastIdx="1" clrIdx="4"/>
  <p:cmAuthor id="6" name="Microsoft Office User" initials="Office" lastIdx="20" clrIdx="5"/>
  <p:cmAuthor id="7" name="Microsoft Office User" initials="Office [26]" lastIdx="1" clrIdx="6"/>
  <p:cmAuthor id="8" name="Microsoft Office User" initials="Office [29]" lastIdx="1" clrIdx="7"/>
  <p:cmAuthor id="9" name="Microsoft Office User" initials="Office [37]" lastIdx="1" clrIdx="8"/>
  <p:cmAuthor id="10" name="Microsoft Office User" initials="Office [45]" lastIdx="1" clrIdx="9"/>
  <p:cmAuthor id="11" name="Lisa Singer" initials="LS" lastIdx="1" clrIdx="10"/>
  <p:cmAuthor id="12" name="Deborah Knapp" initials="DK" lastIdx="41" clrIdx="11">
    <p:extLst>
      <p:ext uri="{19B8F6BF-5375-455C-9EA6-DF929625EA0E}">
        <p15:presenceInfo xmlns:p15="http://schemas.microsoft.com/office/powerpoint/2012/main" userId="1544c28b-0b37-4fdf-bc22-87ae50702ec1" providerId="Windows Live"/>
      </p:ext>
    </p:extLst>
  </p:cmAuthor>
  <p:cmAuthor id="13" name="Tanya Bryson" initials="TB" lastIdx="2" clrIdx="12">
    <p:extLst>
      <p:ext uri="{19B8F6BF-5375-455C-9EA6-DF929625EA0E}">
        <p15:presenceInfo xmlns:p15="http://schemas.microsoft.com/office/powerpoint/2012/main" userId="S-1-5-21-117609710-854245398-1343024091-250710" providerId="AD"/>
      </p:ext>
    </p:extLst>
  </p:cmAuthor>
  <p:cmAuthor id="14" name="Sarah Starck" initials="SS" lastIdx="1" clrIdx="13">
    <p:extLst>
      <p:ext uri="{19B8F6BF-5375-455C-9EA6-DF929625EA0E}">
        <p15:presenceInfo xmlns:p15="http://schemas.microsoft.com/office/powerpoint/2012/main" userId="d20df0a7-0da6-422e-b78e-1ba77622a254" providerId="Windows Live"/>
      </p:ext>
    </p:extLst>
  </p:cmAuthor>
  <p:cmAuthor id="15" name="Billy Goldstein" initials="BG" lastIdx="5" clrIdx="14">
    <p:extLst>
      <p:ext uri="{19B8F6BF-5375-455C-9EA6-DF929625EA0E}">
        <p15:presenceInfo xmlns:p15="http://schemas.microsoft.com/office/powerpoint/2012/main" userId="S-1-5-21-117609710-854245398-1343024091-20042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7480D"/>
    <a:srgbClr val="8B929E"/>
    <a:srgbClr val="85B6A3"/>
    <a:srgbClr val="0D3E6D"/>
    <a:srgbClr val="666666"/>
    <a:srgbClr val="D9D9D9"/>
    <a:srgbClr val="2A2B2C"/>
    <a:srgbClr val="BF3500"/>
    <a:srgbClr val="007AA3"/>
    <a:srgbClr val="F7F7F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997" autoAdjust="0"/>
    <p:restoredTop sz="87027" autoAdjust="0"/>
  </p:normalViewPr>
  <p:slideViewPr>
    <p:cSldViewPr snapToGrid="0" snapToObjects="1" showGuides="1">
      <p:cViewPr varScale="1">
        <p:scale>
          <a:sx n="86" d="100"/>
          <a:sy n="86" d="100"/>
        </p:scale>
        <p:origin x="422" y="48"/>
      </p:cViewPr>
      <p:guideLst>
        <p:guide orient="horz" pos="2688"/>
        <p:guide pos="3840"/>
      </p:guideLst>
    </p:cSldViewPr>
  </p:slideViewPr>
  <p:outlineViewPr>
    <p:cViewPr>
      <p:scale>
        <a:sx n="33" d="100"/>
        <a:sy n="33" d="100"/>
      </p:scale>
      <p:origin x="0" y="-4824"/>
    </p:cViewPr>
  </p:outlineViewPr>
  <p:notesTextViewPr>
    <p:cViewPr>
      <p:scale>
        <a:sx n="1" d="1"/>
        <a:sy n="1" d="1"/>
      </p:scale>
      <p:origin x="0" y="0"/>
    </p:cViewPr>
  </p:notesTextViewPr>
  <p:sorterViewPr>
    <p:cViewPr>
      <p:scale>
        <a:sx n="165" d="100"/>
        <a:sy n="165" d="100"/>
      </p:scale>
      <p:origin x="0" y="-14344"/>
    </p:cViewPr>
  </p:sorterViewPr>
  <p:notesViewPr>
    <p:cSldViewPr snapToGrid="0" snapToObjects="1">
      <p:cViewPr varScale="1">
        <p:scale>
          <a:sx n="129" d="100"/>
          <a:sy n="129" d="100"/>
        </p:scale>
        <p:origin x="5176" y="20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19960BD-A442-D14D-98E1-D93DEA8F8102}"/>
              </a:ext>
            </a:extLst>
          </p:cNvPr>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4" name="Footer Placeholder 3">
            <a:extLst>
              <a:ext uri="{FF2B5EF4-FFF2-40B4-BE49-F238E27FC236}">
                <a16:creationId xmlns:a16="http://schemas.microsoft.com/office/drawing/2014/main" id="{37C8CAD0-5E54-E546-AB9A-2A076BD3E0C1}"/>
              </a:ext>
            </a:extLst>
          </p:cNvPr>
          <p:cNvSpPr>
            <a:spLocks noGrp="1"/>
          </p:cNvSpPr>
          <p:nvPr>
            <p:ph type="ftr" sz="quarter" idx="2"/>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ED68F6C3-A14B-5D4A-BEB1-0120AD4E597E}"/>
              </a:ext>
            </a:extLst>
          </p:cNvPr>
          <p:cNvSpPr>
            <a:spLocks noGrp="1"/>
          </p:cNvSpPr>
          <p:nvPr>
            <p:ph type="sldNum" sz="quarter" idx="3"/>
          </p:nvPr>
        </p:nvSpPr>
        <p:spPr>
          <a:xfrm>
            <a:off x="3970938" y="8829967"/>
            <a:ext cx="3037840" cy="466433"/>
          </a:xfrm>
          <a:prstGeom prst="rect">
            <a:avLst/>
          </a:prstGeom>
        </p:spPr>
        <p:txBody>
          <a:bodyPr vert="horz" lIns="93177" tIns="46589" rIns="93177" bIns="46589" rtlCol="0" anchor="b"/>
          <a:lstStyle>
            <a:lvl1pPr algn="r">
              <a:defRPr sz="1200"/>
            </a:lvl1pPr>
          </a:lstStyle>
          <a:p>
            <a:fld id="{B7AB9EC0-C4A1-5C46-93E5-AB171D33FE8D}" type="slidenum">
              <a:rPr lang="en-US" smtClean="0"/>
              <a:t>‹#›</a:t>
            </a:fld>
            <a:endParaRPr lang="en-US"/>
          </a:p>
        </p:txBody>
      </p:sp>
    </p:spTree>
    <p:extLst>
      <p:ext uri="{BB962C8B-B14F-4D97-AF65-F5344CB8AC3E}">
        <p14:creationId xmlns:p14="http://schemas.microsoft.com/office/powerpoint/2010/main" val="1418359092"/>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20T02:34:24.387"/>
    </inkml:context>
    <inkml:brush xml:id="br0">
      <inkml:brushProperty name="width" value="0.08571" units="cm"/>
      <inkml:brushProperty name="height" value="0.08571" units="cm"/>
    </inkml:brush>
  </inkml:definitions>
  <inkml:trace contextRef="#ctx0" brushRef="#br0">15 0 7569,'0'31'-854,"0"-8"854,0-13 0,-7-20 0,-1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7A4E095E-73F7-CF49-BC8D-EF4FF56908BC}" type="datetimeFigureOut">
              <a:rPr lang="en-US" smtClean="0"/>
              <a:t>4/3/2019</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7D3F56A1-6E07-1142-8F94-37C47CB03ADB}" type="slidenum">
              <a:rPr lang="en-US" smtClean="0"/>
              <a:t>‹#›</a:t>
            </a:fld>
            <a:endParaRPr lang="en-US"/>
          </a:p>
        </p:txBody>
      </p:sp>
    </p:spTree>
    <p:extLst>
      <p:ext uri="{BB962C8B-B14F-4D97-AF65-F5344CB8AC3E}">
        <p14:creationId xmlns:p14="http://schemas.microsoft.com/office/powerpoint/2010/main" val="1273773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3F56A1-6E07-1142-8F94-37C47CB03ADB}" type="slidenum">
              <a:rPr lang="en-US" smtClean="0"/>
              <a:t>1</a:t>
            </a:fld>
            <a:endParaRPr lang="en-US"/>
          </a:p>
        </p:txBody>
      </p:sp>
    </p:spTree>
    <p:extLst>
      <p:ext uri="{BB962C8B-B14F-4D97-AF65-F5344CB8AC3E}">
        <p14:creationId xmlns:p14="http://schemas.microsoft.com/office/powerpoint/2010/main" val="16233782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2DD375B-BEC6-084C-B4CF-C0FB7ABCEA0C}"/>
              </a:ext>
            </a:extLst>
          </p:cNvPr>
          <p:cNvSpPr>
            <a:spLocks noGrp="1"/>
          </p:cNvSpPr>
          <p:nvPr>
            <p:ph type="dt" sz="half" idx="10"/>
          </p:nvPr>
        </p:nvSpPr>
        <p:spPr>
          <a:xfrm>
            <a:off x="5476747" y="6481260"/>
            <a:ext cx="2743200" cy="269875"/>
          </a:xfrm>
        </p:spPr>
        <p:txBody>
          <a:bodyPr/>
          <a:lstStyle>
            <a:lvl1pPr defTabSz="914400">
              <a:defRPr/>
            </a:lvl1pPr>
          </a:lstStyle>
          <a:p>
            <a:endParaRPr lang="en-US"/>
          </a:p>
        </p:txBody>
      </p:sp>
      <p:sp>
        <p:nvSpPr>
          <p:cNvPr id="4" name="Footer Placeholder 3">
            <a:extLst>
              <a:ext uri="{FF2B5EF4-FFF2-40B4-BE49-F238E27FC236}">
                <a16:creationId xmlns:a16="http://schemas.microsoft.com/office/drawing/2014/main" id="{AD3BC937-3066-D444-AB92-3EEF6BF48440}"/>
              </a:ext>
            </a:extLst>
          </p:cNvPr>
          <p:cNvSpPr>
            <a:spLocks noGrp="1"/>
          </p:cNvSpPr>
          <p:nvPr>
            <p:ph type="ftr" sz="quarter" idx="11"/>
          </p:nvPr>
        </p:nvSpPr>
        <p:spPr>
          <a:xfrm>
            <a:off x="627464" y="6481260"/>
            <a:ext cx="4711700" cy="269875"/>
          </a:xfrm>
        </p:spPr>
        <p:txBody>
          <a:bodyPr/>
          <a:lstStyle>
            <a:lvl1pPr defTabSz="914400">
              <a:defRPr/>
            </a:lvl1pPr>
          </a:lstStyle>
          <a:p>
            <a:endParaRPr lang="en-US"/>
          </a:p>
        </p:txBody>
      </p:sp>
      <p:sp>
        <p:nvSpPr>
          <p:cNvPr id="5" name="Slide Number Placeholder 4">
            <a:extLst>
              <a:ext uri="{FF2B5EF4-FFF2-40B4-BE49-F238E27FC236}">
                <a16:creationId xmlns:a16="http://schemas.microsoft.com/office/drawing/2014/main" id="{A0928259-0D65-A649-8FA8-49BFAB127E48}"/>
              </a:ext>
            </a:extLst>
          </p:cNvPr>
          <p:cNvSpPr>
            <a:spLocks noGrp="1"/>
          </p:cNvSpPr>
          <p:nvPr>
            <p:ph type="sldNum" sz="quarter" idx="12"/>
          </p:nvPr>
        </p:nvSpPr>
        <p:spPr>
          <a:xfrm>
            <a:off x="298256" y="6481260"/>
            <a:ext cx="309963" cy="269875"/>
          </a:xfrm>
        </p:spPr>
        <p:txBody>
          <a:bodyPr/>
          <a:lstStyle>
            <a:lvl1pPr defTabSz="914400">
              <a:defRPr/>
            </a:lvl1pPr>
          </a:lstStyle>
          <a:p>
            <a:fld id="{C3A76A67-AEA6-4344-8AA9-EACD07FC553A}" type="slidenum">
              <a:rPr lang="en-US" smtClean="0"/>
              <a:t>‹#›</a:t>
            </a:fld>
            <a:endParaRPr lang="en-US"/>
          </a:p>
        </p:txBody>
      </p:sp>
    </p:spTree>
    <p:extLst>
      <p:ext uri="{BB962C8B-B14F-4D97-AF65-F5344CB8AC3E}">
        <p14:creationId xmlns:p14="http://schemas.microsoft.com/office/powerpoint/2010/main" val="25019226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Webinar-Title-Slide">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D6EDB218-A497-2944-90BB-0EACCA499B65}"/>
              </a:ext>
            </a:extLst>
          </p:cNvPr>
          <p:cNvSpPr/>
          <p:nvPr userDrawn="1"/>
        </p:nvSpPr>
        <p:spPr>
          <a:xfrm>
            <a:off x="-261257" y="-209006"/>
            <a:ext cx="12997543" cy="7067006"/>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132F6638-7EA7-714B-9199-3778D7B1BC54}"/>
              </a:ext>
            </a:extLst>
          </p:cNvPr>
          <p:cNvSpPr/>
          <p:nvPr/>
        </p:nvSpPr>
        <p:spPr>
          <a:xfrm>
            <a:off x="-477672" y="521261"/>
            <a:ext cx="4795673" cy="584366"/>
          </a:xfrm>
          <a:prstGeom prst="rect">
            <a:avLst/>
          </a:prstGeom>
          <a:solidFill>
            <a:schemeClr val="accent4">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Subtitle 2"/>
          <p:cNvSpPr>
            <a:spLocks noGrp="1"/>
          </p:cNvSpPr>
          <p:nvPr>
            <p:ph type="subTitle" idx="1"/>
          </p:nvPr>
        </p:nvSpPr>
        <p:spPr>
          <a:xfrm>
            <a:off x="609601" y="4306811"/>
            <a:ext cx="7416800" cy="1038497"/>
          </a:xfrm>
        </p:spPr>
        <p:txBody>
          <a:bodyPr/>
          <a:lstStyle>
            <a:lvl1pPr marL="0" indent="0" algn="l">
              <a:buNone/>
              <a:defRPr sz="2200">
                <a:solidFill>
                  <a:schemeClr val="tx1">
                    <a:lumMod val="25000"/>
                    <a:lumOff val="7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9" name="Slide Number Placeholder 8"/>
          <p:cNvSpPr>
            <a:spLocks noGrp="1"/>
          </p:cNvSpPr>
          <p:nvPr>
            <p:ph type="sldNum" sz="quarter" idx="12"/>
          </p:nvPr>
        </p:nvSpPr>
        <p:spPr>
          <a:xfrm>
            <a:off x="296863" y="6477000"/>
            <a:ext cx="311344" cy="274135"/>
          </a:xfrm>
        </p:spPr>
        <p:txBody>
          <a:bodyPr/>
          <a:lstStyle>
            <a:lvl1pPr>
              <a:defRPr>
                <a:solidFill>
                  <a:schemeClr val="bg1">
                    <a:lumMod val="50000"/>
                  </a:schemeClr>
                </a:solidFill>
              </a:defRPr>
            </a:lvl1pPr>
          </a:lstStyle>
          <a:p>
            <a:fld id="{EC5D64DC-5713-4A37-9AD4-A6A30F55BBE1}" type="slidenum">
              <a:rPr lang="en-US" smtClean="0"/>
              <a:pPr/>
              <a:t>‹#›</a:t>
            </a:fld>
            <a:endParaRPr lang="en-US" dirty="0"/>
          </a:p>
        </p:txBody>
      </p:sp>
      <p:sp>
        <p:nvSpPr>
          <p:cNvPr id="34" name="Rectangle 33">
            <a:extLst>
              <a:ext uri="{FF2B5EF4-FFF2-40B4-BE49-F238E27FC236}">
                <a16:creationId xmlns:a16="http://schemas.microsoft.com/office/drawing/2014/main" id="{AB5503D1-FE87-AD42-8E06-16E48E9B12CA}"/>
              </a:ext>
            </a:extLst>
          </p:cNvPr>
          <p:cNvSpPr/>
          <p:nvPr/>
        </p:nvSpPr>
        <p:spPr>
          <a:xfrm flipH="1">
            <a:off x="10222436" y="4667471"/>
            <a:ext cx="2522971" cy="2418538"/>
          </a:xfrm>
          <a:prstGeom prst="rect">
            <a:avLst/>
          </a:prstGeom>
          <a:solidFill>
            <a:schemeClr val="tx1">
              <a:lumMod val="25000"/>
              <a:lumOff val="7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0DABCAED-3BB5-FB41-B927-8FC240DDFFB0}"/>
              </a:ext>
            </a:extLst>
          </p:cNvPr>
          <p:cNvSpPr/>
          <p:nvPr/>
        </p:nvSpPr>
        <p:spPr>
          <a:xfrm flipH="1">
            <a:off x="11569736" y="3513470"/>
            <a:ext cx="593709" cy="593707"/>
          </a:xfrm>
          <a:prstGeom prst="rect">
            <a:avLst/>
          </a:prstGeom>
          <a:solidFill>
            <a:schemeClr val="tx2">
              <a:lumMod val="50000"/>
              <a:lumOff val="50000"/>
              <a:alpha val="4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 Placeholder 15">
            <a:extLst>
              <a:ext uri="{FF2B5EF4-FFF2-40B4-BE49-F238E27FC236}">
                <a16:creationId xmlns:a16="http://schemas.microsoft.com/office/drawing/2014/main" id="{B2C3FA4F-A78A-3142-B55B-87FDE73167C7}"/>
              </a:ext>
            </a:extLst>
          </p:cNvPr>
          <p:cNvSpPr>
            <a:spLocks noGrp="1"/>
          </p:cNvSpPr>
          <p:nvPr>
            <p:ph type="body" sz="quarter" idx="13" hasCustomPrompt="1"/>
          </p:nvPr>
        </p:nvSpPr>
        <p:spPr>
          <a:xfrm>
            <a:off x="608013" y="660773"/>
            <a:ext cx="3567941" cy="305489"/>
          </a:xfrm>
        </p:spPr>
        <p:txBody>
          <a:bodyPr/>
          <a:lstStyle>
            <a:lvl1pPr marL="0" indent="0">
              <a:buNone/>
              <a:defRPr sz="1800" spc="300">
                <a:solidFill>
                  <a:schemeClr val="bg1"/>
                </a:solidFill>
                <a:latin typeface="+mj-lt"/>
              </a:defRPr>
            </a:lvl1pPr>
            <a:lvl2pPr marL="231775" indent="0">
              <a:buNone/>
              <a:defRPr spc="300">
                <a:solidFill>
                  <a:schemeClr val="bg1"/>
                </a:solidFill>
              </a:defRPr>
            </a:lvl2pPr>
            <a:lvl3pPr marL="465137" indent="0">
              <a:buNone/>
              <a:defRPr spc="300">
                <a:solidFill>
                  <a:schemeClr val="bg1"/>
                </a:solidFill>
              </a:defRPr>
            </a:lvl3pPr>
            <a:lvl4pPr marL="465137" indent="0">
              <a:buNone/>
              <a:defRPr spc="300">
                <a:solidFill>
                  <a:schemeClr val="bg1"/>
                </a:solidFill>
              </a:defRPr>
            </a:lvl4pPr>
            <a:lvl5pPr marL="465137" indent="0">
              <a:buNone/>
              <a:defRPr spc="300">
                <a:solidFill>
                  <a:schemeClr val="bg1"/>
                </a:solidFill>
              </a:defRPr>
            </a:lvl5pPr>
          </a:lstStyle>
          <a:p>
            <a:pPr lvl="0"/>
            <a:r>
              <a:rPr lang="en-US" dirty="0"/>
              <a:t>EDIT MASTER TEXT STYLES</a:t>
            </a:r>
          </a:p>
        </p:txBody>
      </p:sp>
      <p:sp>
        <p:nvSpPr>
          <p:cNvPr id="35" name="Rectangle 34">
            <a:extLst>
              <a:ext uri="{FF2B5EF4-FFF2-40B4-BE49-F238E27FC236}">
                <a16:creationId xmlns:a16="http://schemas.microsoft.com/office/drawing/2014/main" id="{44E66F6F-BAF7-0C43-BF63-B739193DD348}"/>
              </a:ext>
            </a:extLst>
          </p:cNvPr>
          <p:cNvSpPr/>
          <p:nvPr/>
        </p:nvSpPr>
        <p:spPr>
          <a:xfrm>
            <a:off x="182031" y="1835894"/>
            <a:ext cx="958233" cy="958226"/>
          </a:xfrm>
          <a:prstGeom prst="rect">
            <a:avLst/>
          </a:prstGeom>
          <a:solidFill>
            <a:schemeClr val="accent2">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hasCustomPrompt="1"/>
          </p:nvPr>
        </p:nvSpPr>
        <p:spPr>
          <a:xfrm>
            <a:off x="609600" y="1479488"/>
            <a:ext cx="10428514" cy="2260000"/>
          </a:xfrm>
        </p:spPr>
        <p:txBody>
          <a:bodyPr anchor="b">
            <a:normAutofit/>
          </a:bodyPr>
          <a:lstStyle>
            <a:lvl1pPr algn="l">
              <a:lnSpc>
                <a:spcPct val="90000"/>
              </a:lnSpc>
              <a:defRPr sz="4400" b="1" spc="-20" baseline="0">
                <a:solidFill>
                  <a:schemeClr val="bg1"/>
                </a:solidFill>
                <a:latin typeface="+mj-lt"/>
              </a:defRPr>
            </a:lvl1pPr>
          </a:lstStyle>
          <a:p>
            <a:r>
              <a:rPr lang="en-US" dirty="0"/>
              <a:t>Click to edit</a:t>
            </a:r>
            <a:br>
              <a:rPr lang="en-US" dirty="0"/>
            </a:br>
            <a:r>
              <a:rPr lang="en-US" dirty="0"/>
              <a:t>Master title style</a:t>
            </a:r>
          </a:p>
        </p:txBody>
      </p:sp>
      <p:pic>
        <p:nvPicPr>
          <p:cNvPr id="36" name="Picture 35">
            <a:extLst>
              <a:ext uri="{FF2B5EF4-FFF2-40B4-BE49-F238E27FC236}">
                <a16:creationId xmlns:a16="http://schemas.microsoft.com/office/drawing/2014/main" id="{F4DE0294-5361-4342-A75E-759E8AB3D1F3}"/>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l="-15143" r="-848"/>
          <a:stretch/>
        </p:blipFill>
        <p:spPr>
          <a:xfrm>
            <a:off x="9659724" y="6001172"/>
            <a:ext cx="2278870" cy="616374"/>
          </a:xfrm>
          <a:prstGeom prst="rect">
            <a:avLst/>
          </a:prstGeom>
        </p:spPr>
      </p:pic>
      <p:sp>
        <p:nvSpPr>
          <p:cNvPr id="37" name="Rectangle 36">
            <a:extLst>
              <a:ext uri="{FF2B5EF4-FFF2-40B4-BE49-F238E27FC236}">
                <a16:creationId xmlns:a16="http://schemas.microsoft.com/office/drawing/2014/main" id="{4708986C-3B9B-754D-82B8-AEF8A3C88AD4}"/>
              </a:ext>
            </a:extLst>
          </p:cNvPr>
          <p:cNvSpPr/>
          <p:nvPr/>
        </p:nvSpPr>
        <p:spPr>
          <a:xfrm flipH="1">
            <a:off x="9406318" y="5331284"/>
            <a:ext cx="1282780" cy="1282783"/>
          </a:xfrm>
          <a:prstGeom prst="rect">
            <a:avLst/>
          </a:prstGeom>
          <a:solidFill>
            <a:schemeClr val="tx2">
              <a:lumMod val="10000"/>
              <a:lumOff val="90000"/>
              <a:alpha val="2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Rectangle 37">
            <a:extLst>
              <a:ext uri="{FF2B5EF4-FFF2-40B4-BE49-F238E27FC236}">
                <a16:creationId xmlns:a16="http://schemas.microsoft.com/office/drawing/2014/main" id="{763F25A3-5FDC-B347-8360-C0FCBA299821}"/>
              </a:ext>
            </a:extLst>
          </p:cNvPr>
          <p:cNvSpPr/>
          <p:nvPr userDrawn="1"/>
        </p:nvSpPr>
        <p:spPr>
          <a:xfrm flipH="1">
            <a:off x="9481873" y="1198800"/>
            <a:ext cx="355701" cy="355700"/>
          </a:xfrm>
          <a:prstGeom prst="rect">
            <a:avLst/>
          </a:prstGeom>
          <a:solidFill>
            <a:schemeClr val="accent6">
              <a:lumMod val="60000"/>
              <a:lumOff val="40000"/>
              <a:alpha val="4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907016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and-Black-Call-out">
    <p:spTree>
      <p:nvGrpSpPr>
        <p:cNvPr id="1" name=""/>
        <p:cNvGrpSpPr/>
        <p:nvPr/>
      </p:nvGrpSpPr>
      <p:grpSpPr>
        <a:xfrm>
          <a:off x="0" y="0"/>
          <a:ext cx="0" cy="0"/>
          <a:chOff x="0" y="0"/>
          <a:chExt cx="0" cy="0"/>
        </a:xfrm>
      </p:grpSpPr>
      <p:grpSp>
        <p:nvGrpSpPr>
          <p:cNvPr id="17" name="Background Elements">
            <a:extLst>
              <a:ext uri="{FF2B5EF4-FFF2-40B4-BE49-F238E27FC236}">
                <a16:creationId xmlns:a16="http://schemas.microsoft.com/office/drawing/2014/main" id="{00524348-61D9-2042-B20C-B7CA22E8CA9D}"/>
              </a:ext>
            </a:extLst>
          </p:cNvPr>
          <p:cNvGrpSpPr/>
          <p:nvPr userDrawn="1"/>
        </p:nvGrpSpPr>
        <p:grpSpPr>
          <a:xfrm>
            <a:off x="0" y="2735"/>
            <a:ext cx="2267212" cy="6463430"/>
            <a:chOff x="0" y="0"/>
            <a:chExt cx="2267212" cy="6463430"/>
          </a:xfrm>
        </p:grpSpPr>
        <p:sp>
          <p:nvSpPr>
            <p:cNvPr id="18" name="Rectangle 17">
              <a:extLst>
                <a:ext uri="{FF2B5EF4-FFF2-40B4-BE49-F238E27FC236}">
                  <a16:creationId xmlns:a16="http://schemas.microsoft.com/office/drawing/2014/main" id="{1A75CB59-C95F-A94F-812A-66B4C4016840}"/>
                </a:ext>
              </a:extLst>
            </p:cNvPr>
            <p:cNvSpPr/>
            <p:nvPr userDrawn="1"/>
          </p:nvSpPr>
          <p:spPr>
            <a:xfrm>
              <a:off x="0" y="0"/>
              <a:ext cx="1052186" cy="1052186"/>
            </a:xfrm>
            <a:prstGeom prst="rect">
              <a:avLst/>
            </a:prstGeom>
            <a:solidFill>
              <a:schemeClr val="accent2">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0CCA2E39-888D-CD44-8568-6ECC763AF98D}"/>
                </a:ext>
              </a:extLst>
            </p:cNvPr>
            <p:cNvSpPr/>
            <p:nvPr userDrawn="1"/>
          </p:nvSpPr>
          <p:spPr>
            <a:xfrm>
              <a:off x="775440" y="800100"/>
              <a:ext cx="512600" cy="512600"/>
            </a:xfrm>
            <a:prstGeom prst="rect">
              <a:avLst/>
            </a:prstGeom>
            <a:solidFill>
              <a:schemeClr val="tx2">
                <a:lumMod val="50000"/>
                <a:lumOff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D2DCC493-D11B-7149-895C-36189712E063}"/>
                </a:ext>
              </a:extLst>
            </p:cNvPr>
            <p:cNvSpPr/>
            <p:nvPr userDrawn="1"/>
          </p:nvSpPr>
          <p:spPr>
            <a:xfrm>
              <a:off x="1892593" y="167413"/>
              <a:ext cx="249358" cy="249358"/>
            </a:xfrm>
            <a:prstGeom prst="rect">
              <a:avLst/>
            </a:prstGeom>
            <a:solidFill>
              <a:schemeClr val="tx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3EA9FC53-2191-EF47-9BBA-9B69DCA012A3}"/>
                </a:ext>
              </a:extLst>
            </p:cNvPr>
            <p:cNvSpPr/>
            <p:nvPr userDrawn="1"/>
          </p:nvSpPr>
          <p:spPr>
            <a:xfrm>
              <a:off x="1141032" y="6214072"/>
              <a:ext cx="249358" cy="249358"/>
            </a:xfrm>
            <a:prstGeom prst="rect">
              <a:avLst/>
            </a:prstGeom>
            <a:solidFill>
              <a:schemeClr val="accent4">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65765D0C-8ED8-0A4D-9C55-1B67EBDA4088}"/>
                </a:ext>
              </a:extLst>
            </p:cNvPr>
            <p:cNvSpPr/>
            <p:nvPr userDrawn="1"/>
          </p:nvSpPr>
          <p:spPr>
            <a:xfrm>
              <a:off x="1278818" y="5637874"/>
              <a:ext cx="700296" cy="700296"/>
            </a:xfrm>
            <a:prstGeom prst="rect">
              <a:avLst/>
            </a:prstGeom>
            <a:solidFill>
              <a:schemeClr val="tx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4681C008-3E25-834F-8549-6C76F051257D}"/>
                </a:ext>
              </a:extLst>
            </p:cNvPr>
            <p:cNvSpPr/>
            <p:nvPr userDrawn="1"/>
          </p:nvSpPr>
          <p:spPr>
            <a:xfrm>
              <a:off x="2017854" y="5374828"/>
              <a:ext cx="249358" cy="249358"/>
            </a:xfrm>
            <a:prstGeom prst="rect">
              <a:avLst/>
            </a:prstGeom>
            <a:solidFill>
              <a:schemeClr val="accent2">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Date Placeholder 2"/>
          <p:cNvSpPr>
            <a:spLocks noGrp="1"/>
          </p:cNvSpPr>
          <p:nvPr>
            <p:ph type="dt" sz="half" idx="10"/>
          </p:nvPr>
        </p:nvSpPr>
        <p:spPr/>
        <p:txBody>
          <a:bodyPr/>
          <a:lstStyle>
            <a:lvl1pPr defTabSz="914400">
              <a:defRPr/>
            </a:lvl1pPr>
          </a:lstStyle>
          <a:p>
            <a:endParaRPr lang="en-US"/>
          </a:p>
        </p:txBody>
      </p:sp>
      <p:sp>
        <p:nvSpPr>
          <p:cNvPr id="4" name="Footer Placeholder 3"/>
          <p:cNvSpPr>
            <a:spLocks noGrp="1"/>
          </p:cNvSpPr>
          <p:nvPr>
            <p:ph type="ftr" sz="quarter" idx="11"/>
          </p:nvPr>
        </p:nvSpPr>
        <p:spPr/>
        <p:txBody>
          <a:bodyPr/>
          <a:lstStyle>
            <a:lvl1pPr defTabSz="914400">
              <a:defRPr/>
            </a:lvl1pPr>
          </a:lstStyle>
          <a:p>
            <a:endParaRPr lang="en-US" dirty="0"/>
          </a:p>
        </p:txBody>
      </p:sp>
      <p:sp>
        <p:nvSpPr>
          <p:cNvPr id="5" name="Slide Number Placeholder 4"/>
          <p:cNvSpPr>
            <a:spLocks noGrp="1"/>
          </p:cNvSpPr>
          <p:nvPr>
            <p:ph type="sldNum" sz="quarter" idx="12"/>
          </p:nvPr>
        </p:nvSpPr>
        <p:spPr/>
        <p:txBody>
          <a:bodyPr/>
          <a:lstStyle>
            <a:lvl1pPr defTabSz="914400">
              <a:defRPr/>
            </a:lvl1pPr>
          </a:lstStyle>
          <a:p>
            <a:fld id="{C3A76A67-AEA6-4344-8AA9-EACD07FC553A}" type="slidenum">
              <a:rPr lang="en-US" smtClean="0"/>
              <a:t>‹#›</a:t>
            </a:fld>
            <a:endParaRPr lang="en-US"/>
          </a:p>
        </p:txBody>
      </p:sp>
      <p:sp>
        <p:nvSpPr>
          <p:cNvPr id="6" name="Title Placeholder 1"/>
          <p:cNvSpPr>
            <a:spLocks noGrp="1" noChangeAspect="1"/>
          </p:cNvSpPr>
          <p:nvPr>
            <p:ph type="title"/>
          </p:nvPr>
        </p:nvSpPr>
        <p:spPr bwMode="auto">
          <a:xfrm>
            <a:off x="617035" y="352945"/>
            <a:ext cx="10917767" cy="10385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noAutofit/>
          </a:bodyPr>
          <a:lstStyle/>
          <a:p>
            <a:pPr lvl="0"/>
            <a:r>
              <a:rPr lang="en-US" altLang="en-US"/>
              <a:t>Click to edit Master title style</a:t>
            </a:r>
            <a:endParaRPr lang="en-US" altLang="en-US" dirty="0"/>
          </a:p>
        </p:txBody>
      </p:sp>
      <p:sp>
        <p:nvSpPr>
          <p:cNvPr id="7" name="Content Placeholder 6">
            <a:extLst>
              <a:ext uri="{FF2B5EF4-FFF2-40B4-BE49-F238E27FC236}">
                <a16:creationId xmlns:a16="http://schemas.microsoft.com/office/drawing/2014/main" id="{8514D853-2A6C-884A-A56E-1005CF617EB6}"/>
              </a:ext>
            </a:extLst>
          </p:cNvPr>
          <p:cNvSpPr>
            <a:spLocks noGrp="1"/>
          </p:cNvSpPr>
          <p:nvPr>
            <p:ph sz="quarter" idx="13"/>
          </p:nvPr>
        </p:nvSpPr>
        <p:spPr>
          <a:xfrm>
            <a:off x="617538" y="1573213"/>
            <a:ext cx="6386766" cy="4516437"/>
          </a:xfrm>
        </p:spPr>
        <p:txBody>
          <a:bodyPr/>
          <a:lstStyle>
            <a:lvl1pPr>
              <a:defRPr sz="22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able Placeholder 7">
            <a:extLst>
              <a:ext uri="{FF2B5EF4-FFF2-40B4-BE49-F238E27FC236}">
                <a16:creationId xmlns:a16="http://schemas.microsoft.com/office/drawing/2014/main" id="{F88C3E70-7290-1849-910B-18312CF5B3A4}"/>
              </a:ext>
            </a:extLst>
          </p:cNvPr>
          <p:cNvSpPr>
            <a:spLocks noGrp="1"/>
          </p:cNvSpPr>
          <p:nvPr>
            <p:ph type="tbl" sz="quarter" idx="14"/>
          </p:nvPr>
        </p:nvSpPr>
        <p:spPr>
          <a:xfrm>
            <a:off x="7264400" y="1573213"/>
            <a:ext cx="4270375" cy="4516437"/>
          </a:xfrm>
          <a:solidFill>
            <a:schemeClr val="tx1"/>
          </a:solidFill>
        </p:spPr>
        <p:txBody>
          <a:bodyPr/>
          <a:lstStyle>
            <a:lvl1pPr marL="0" indent="0">
              <a:buNone/>
              <a:defRPr/>
            </a:lvl1pPr>
          </a:lstStyle>
          <a:p>
            <a:r>
              <a:rPr lang="en-US"/>
              <a:t>Click icon to add table</a:t>
            </a:r>
            <a:endParaRPr lang="en-US" dirty="0"/>
          </a:p>
        </p:txBody>
      </p:sp>
      <p:sp>
        <p:nvSpPr>
          <p:cNvPr id="11" name="Text Placeholder 10">
            <a:extLst>
              <a:ext uri="{FF2B5EF4-FFF2-40B4-BE49-F238E27FC236}">
                <a16:creationId xmlns:a16="http://schemas.microsoft.com/office/drawing/2014/main" id="{65CE7608-B008-4F4C-AE7A-A81576AF6046}"/>
              </a:ext>
            </a:extLst>
          </p:cNvPr>
          <p:cNvSpPr>
            <a:spLocks noGrp="1"/>
          </p:cNvSpPr>
          <p:nvPr>
            <p:ph type="body" sz="quarter" idx="15"/>
          </p:nvPr>
        </p:nvSpPr>
        <p:spPr>
          <a:xfrm>
            <a:off x="7527925" y="1854200"/>
            <a:ext cx="3732213" cy="39195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5997965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and-Seaform-Call-out">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4CFC165D-307C-4447-A078-91F14DF08B17}"/>
              </a:ext>
            </a:extLst>
          </p:cNvPr>
          <p:cNvSpPr/>
          <p:nvPr userDrawn="1"/>
        </p:nvSpPr>
        <p:spPr>
          <a:xfrm>
            <a:off x="1892593" y="170148"/>
            <a:ext cx="249358" cy="249358"/>
          </a:xfrm>
          <a:prstGeom prst="rect">
            <a:avLst/>
          </a:prstGeom>
          <a:solidFill>
            <a:schemeClr val="tx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8" name="Background Elements">
            <a:extLst>
              <a:ext uri="{FF2B5EF4-FFF2-40B4-BE49-F238E27FC236}">
                <a16:creationId xmlns:a16="http://schemas.microsoft.com/office/drawing/2014/main" id="{4AEBEE25-8179-214B-B805-9BD7FDB043CF}"/>
              </a:ext>
            </a:extLst>
          </p:cNvPr>
          <p:cNvGrpSpPr/>
          <p:nvPr userDrawn="1"/>
        </p:nvGrpSpPr>
        <p:grpSpPr>
          <a:xfrm>
            <a:off x="-207339" y="2735"/>
            <a:ext cx="2474551" cy="6463430"/>
            <a:chOff x="-207339" y="0"/>
            <a:chExt cx="2474551" cy="6463430"/>
          </a:xfrm>
        </p:grpSpPr>
        <p:sp>
          <p:nvSpPr>
            <p:cNvPr id="19" name="Rectangle 18">
              <a:extLst>
                <a:ext uri="{FF2B5EF4-FFF2-40B4-BE49-F238E27FC236}">
                  <a16:creationId xmlns:a16="http://schemas.microsoft.com/office/drawing/2014/main" id="{7C46A4DB-6B5D-094D-9FA4-8265F3654B09}"/>
                </a:ext>
              </a:extLst>
            </p:cNvPr>
            <p:cNvSpPr/>
            <p:nvPr userDrawn="1"/>
          </p:nvSpPr>
          <p:spPr>
            <a:xfrm>
              <a:off x="0" y="0"/>
              <a:ext cx="1052186" cy="1052186"/>
            </a:xfrm>
            <a:prstGeom prst="rect">
              <a:avLst/>
            </a:prstGeom>
            <a:solidFill>
              <a:schemeClr val="bg2">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CAC16115-707C-D34B-8AB4-F381F6451119}"/>
                </a:ext>
              </a:extLst>
            </p:cNvPr>
            <p:cNvSpPr/>
            <p:nvPr userDrawn="1"/>
          </p:nvSpPr>
          <p:spPr>
            <a:xfrm>
              <a:off x="-207339" y="721898"/>
              <a:ext cx="660576" cy="660576"/>
            </a:xfrm>
            <a:prstGeom prst="rect">
              <a:avLst/>
            </a:prstGeom>
            <a:solidFill>
              <a:schemeClr val="accent2">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84CF5E9F-310E-FC49-AF24-1011045DD202}"/>
                </a:ext>
              </a:extLst>
            </p:cNvPr>
            <p:cNvSpPr/>
            <p:nvPr userDrawn="1"/>
          </p:nvSpPr>
          <p:spPr>
            <a:xfrm>
              <a:off x="1141032" y="6214072"/>
              <a:ext cx="249358" cy="249358"/>
            </a:xfrm>
            <a:prstGeom prst="rect">
              <a:avLst/>
            </a:prstGeom>
            <a:solidFill>
              <a:schemeClr val="accent4">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8BFD5EB7-39AB-514F-BF84-3DD152077D18}"/>
                </a:ext>
              </a:extLst>
            </p:cNvPr>
            <p:cNvSpPr/>
            <p:nvPr userDrawn="1"/>
          </p:nvSpPr>
          <p:spPr>
            <a:xfrm>
              <a:off x="1278818" y="5637874"/>
              <a:ext cx="700296" cy="700296"/>
            </a:xfrm>
            <a:prstGeom prst="rect">
              <a:avLst/>
            </a:prstGeom>
            <a:solidFill>
              <a:schemeClr val="tx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2795766E-1D0A-FE4D-B09C-B00DDB83D4E5}"/>
                </a:ext>
              </a:extLst>
            </p:cNvPr>
            <p:cNvSpPr/>
            <p:nvPr userDrawn="1"/>
          </p:nvSpPr>
          <p:spPr>
            <a:xfrm>
              <a:off x="2017854" y="5374828"/>
              <a:ext cx="249358" cy="249358"/>
            </a:xfrm>
            <a:prstGeom prst="rect">
              <a:avLst/>
            </a:prstGeom>
            <a:solidFill>
              <a:schemeClr val="accent2">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Date Placeholder 2"/>
          <p:cNvSpPr>
            <a:spLocks noGrp="1"/>
          </p:cNvSpPr>
          <p:nvPr>
            <p:ph type="dt" sz="half" idx="10"/>
          </p:nvPr>
        </p:nvSpPr>
        <p:spPr/>
        <p:txBody>
          <a:bodyPr/>
          <a:lstStyle>
            <a:lvl1pPr defTabSz="914400">
              <a:defRPr/>
            </a:lvl1pPr>
          </a:lstStyle>
          <a:p>
            <a:endParaRPr lang="en-US"/>
          </a:p>
        </p:txBody>
      </p:sp>
      <p:sp>
        <p:nvSpPr>
          <p:cNvPr id="4" name="Footer Placeholder 3"/>
          <p:cNvSpPr>
            <a:spLocks noGrp="1"/>
          </p:cNvSpPr>
          <p:nvPr>
            <p:ph type="ftr" sz="quarter" idx="11"/>
          </p:nvPr>
        </p:nvSpPr>
        <p:spPr/>
        <p:txBody>
          <a:bodyPr/>
          <a:lstStyle>
            <a:lvl1pPr defTabSz="914400">
              <a:defRPr/>
            </a:lvl1pPr>
          </a:lstStyle>
          <a:p>
            <a:endParaRPr lang="en-US"/>
          </a:p>
        </p:txBody>
      </p:sp>
      <p:sp>
        <p:nvSpPr>
          <p:cNvPr id="5" name="Slide Number Placeholder 4"/>
          <p:cNvSpPr>
            <a:spLocks noGrp="1"/>
          </p:cNvSpPr>
          <p:nvPr>
            <p:ph type="sldNum" sz="quarter" idx="12"/>
          </p:nvPr>
        </p:nvSpPr>
        <p:spPr/>
        <p:txBody>
          <a:bodyPr/>
          <a:lstStyle>
            <a:lvl1pPr defTabSz="914400">
              <a:defRPr/>
            </a:lvl1pPr>
          </a:lstStyle>
          <a:p>
            <a:fld id="{C3A76A67-AEA6-4344-8AA9-EACD07FC553A}" type="slidenum">
              <a:rPr lang="en-US" smtClean="0"/>
              <a:t>‹#›</a:t>
            </a:fld>
            <a:endParaRPr lang="en-US"/>
          </a:p>
        </p:txBody>
      </p:sp>
      <p:sp>
        <p:nvSpPr>
          <p:cNvPr id="6" name="Title Placeholder 1"/>
          <p:cNvSpPr>
            <a:spLocks noGrp="1" noChangeAspect="1"/>
          </p:cNvSpPr>
          <p:nvPr>
            <p:ph type="title"/>
          </p:nvPr>
        </p:nvSpPr>
        <p:spPr bwMode="auto">
          <a:xfrm>
            <a:off x="617035" y="352945"/>
            <a:ext cx="10917767" cy="4581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noAutofit/>
          </a:bodyPr>
          <a:lstStyle/>
          <a:p>
            <a:pPr lvl="0"/>
            <a:r>
              <a:rPr lang="en-US" altLang="en-US"/>
              <a:t>Click to edit Master title style</a:t>
            </a:r>
            <a:endParaRPr lang="en-US" altLang="en-US" dirty="0"/>
          </a:p>
        </p:txBody>
      </p:sp>
      <p:sp>
        <p:nvSpPr>
          <p:cNvPr id="7" name="Content Placeholder 6">
            <a:extLst>
              <a:ext uri="{FF2B5EF4-FFF2-40B4-BE49-F238E27FC236}">
                <a16:creationId xmlns:a16="http://schemas.microsoft.com/office/drawing/2014/main" id="{8514D853-2A6C-884A-A56E-1005CF617EB6}"/>
              </a:ext>
            </a:extLst>
          </p:cNvPr>
          <p:cNvSpPr>
            <a:spLocks noGrp="1"/>
          </p:cNvSpPr>
          <p:nvPr>
            <p:ph sz="quarter" idx="13"/>
          </p:nvPr>
        </p:nvSpPr>
        <p:spPr>
          <a:xfrm>
            <a:off x="617538" y="1573213"/>
            <a:ext cx="6386766" cy="4516437"/>
          </a:xfrm>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able Placeholder 7">
            <a:extLst>
              <a:ext uri="{FF2B5EF4-FFF2-40B4-BE49-F238E27FC236}">
                <a16:creationId xmlns:a16="http://schemas.microsoft.com/office/drawing/2014/main" id="{F88C3E70-7290-1849-910B-18312CF5B3A4}"/>
              </a:ext>
            </a:extLst>
          </p:cNvPr>
          <p:cNvSpPr>
            <a:spLocks noGrp="1"/>
          </p:cNvSpPr>
          <p:nvPr>
            <p:ph type="tbl" sz="quarter" idx="14"/>
          </p:nvPr>
        </p:nvSpPr>
        <p:spPr>
          <a:xfrm>
            <a:off x="7264400" y="1573213"/>
            <a:ext cx="4270375" cy="4516437"/>
          </a:xfrm>
          <a:solidFill>
            <a:schemeClr val="accent4"/>
          </a:solidFill>
        </p:spPr>
        <p:txBody>
          <a:bodyPr/>
          <a:lstStyle>
            <a:lvl1pPr marL="0" indent="0">
              <a:buNone/>
              <a:defRPr/>
            </a:lvl1pPr>
          </a:lstStyle>
          <a:p>
            <a:r>
              <a:rPr lang="en-US"/>
              <a:t>Click icon to add table</a:t>
            </a:r>
            <a:endParaRPr lang="en-US" dirty="0"/>
          </a:p>
        </p:txBody>
      </p:sp>
      <p:sp>
        <p:nvSpPr>
          <p:cNvPr id="11" name="Text Placeholder 10">
            <a:extLst>
              <a:ext uri="{FF2B5EF4-FFF2-40B4-BE49-F238E27FC236}">
                <a16:creationId xmlns:a16="http://schemas.microsoft.com/office/drawing/2014/main" id="{65CE7608-B008-4F4C-AE7A-A81576AF6046}"/>
              </a:ext>
            </a:extLst>
          </p:cNvPr>
          <p:cNvSpPr>
            <a:spLocks noGrp="1"/>
          </p:cNvSpPr>
          <p:nvPr>
            <p:ph type="body" sz="quarter" idx="15"/>
          </p:nvPr>
        </p:nvSpPr>
        <p:spPr>
          <a:xfrm>
            <a:off x="7527925" y="1854200"/>
            <a:ext cx="3732213" cy="3919538"/>
          </a:xfrm>
        </p:spPr>
        <p:txBody>
          <a:bodyPr/>
          <a:lstStyle>
            <a:lvl1pPr marL="0" indent="0">
              <a:buClr>
                <a:schemeClr val="accent6"/>
              </a:buClr>
              <a:buFontTx/>
              <a:buNone/>
              <a:defRPr sz="2200" b="0">
                <a:solidFill>
                  <a:schemeClr val="tx1"/>
                </a:solidFill>
                <a:latin typeface="+mn-lt"/>
              </a:defRPr>
            </a:lvl1pPr>
            <a:lvl2pPr marL="236538" indent="-227013">
              <a:buClr>
                <a:schemeClr val="tx2">
                  <a:lumMod val="75000"/>
                  <a:lumOff val="25000"/>
                </a:schemeClr>
              </a:buClr>
              <a:buFont typeface="Wingdings" pitchFamily="2" charset="2"/>
              <a:buChar char="§"/>
              <a:tabLst>
                <a:tab pos="225425" algn="l"/>
              </a:tabLst>
              <a:defRPr>
                <a:solidFill>
                  <a:schemeClr val="tx1"/>
                </a:solidFill>
                <a:latin typeface="+mn-lt"/>
              </a:defRPr>
            </a:lvl2pPr>
            <a:lvl3pPr marL="407988" indent="-171450">
              <a:buClr>
                <a:schemeClr val="tx2">
                  <a:lumMod val="75000"/>
                  <a:lumOff val="25000"/>
                </a:schemeClr>
              </a:buClr>
              <a:buFont typeface="System Font Regular"/>
              <a:buChar char="-"/>
              <a:tabLst>
                <a:tab pos="396875" algn="l"/>
                <a:tab pos="561975" algn="l"/>
              </a:tabLst>
              <a:defRPr>
                <a:solidFill>
                  <a:schemeClr val="tx1"/>
                </a:solidFill>
                <a:latin typeface="+mn-lt"/>
              </a:defRPr>
            </a:lvl3pPr>
            <a:lvl4pPr marL="407988" indent="-171450">
              <a:buClr>
                <a:schemeClr val="tx2">
                  <a:lumMod val="75000"/>
                  <a:lumOff val="25000"/>
                </a:schemeClr>
              </a:buClr>
              <a:buFont typeface="System Font Regular"/>
              <a:buChar char="-"/>
              <a:tabLst>
                <a:tab pos="396875" algn="l"/>
                <a:tab pos="561975" algn="l"/>
              </a:tabLst>
              <a:defRPr>
                <a:solidFill>
                  <a:schemeClr val="tx1"/>
                </a:solidFill>
                <a:latin typeface="+mn-lt"/>
              </a:defRPr>
            </a:lvl4pPr>
            <a:lvl5pPr marL="407988" indent="-171450">
              <a:buClr>
                <a:schemeClr val="tx2">
                  <a:lumMod val="75000"/>
                  <a:lumOff val="25000"/>
                </a:schemeClr>
              </a:buClr>
              <a:buFont typeface="System Font Regular"/>
              <a:buChar char="-"/>
              <a:tabLst>
                <a:tab pos="396875" algn="l"/>
                <a:tab pos="561975" algn="l"/>
              </a:tabLst>
              <a:defRPr>
                <a:solidFill>
                  <a:schemeClr val="tx1"/>
                </a:solidFill>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04528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Content-and-Seaform-Call-out">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4CFC165D-307C-4447-A078-91F14DF08B17}"/>
              </a:ext>
            </a:extLst>
          </p:cNvPr>
          <p:cNvSpPr/>
          <p:nvPr userDrawn="1"/>
        </p:nvSpPr>
        <p:spPr>
          <a:xfrm>
            <a:off x="1892593" y="170148"/>
            <a:ext cx="249358" cy="249358"/>
          </a:xfrm>
          <a:prstGeom prst="rect">
            <a:avLst/>
          </a:prstGeom>
          <a:solidFill>
            <a:schemeClr val="tx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8" name="Background Elements">
            <a:extLst>
              <a:ext uri="{FF2B5EF4-FFF2-40B4-BE49-F238E27FC236}">
                <a16:creationId xmlns:a16="http://schemas.microsoft.com/office/drawing/2014/main" id="{4AEBEE25-8179-214B-B805-9BD7FDB043CF}"/>
              </a:ext>
            </a:extLst>
          </p:cNvPr>
          <p:cNvGrpSpPr/>
          <p:nvPr userDrawn="1"/>
        </p:nvGrpSpPr>
        <p:grpSpPr>
          <a:xfrm>
            <a:off x="-223372" y="2735"/>
            <a:ext cx="2490584" cy="6463430"/>
            <a:chOff x="-223372" y="0"/>
            <a:chExt cx="2490584" cy="6463430"/>
          </a:xfrm>
        </p:grpSpPr>
        <p:sp>
          <p:nvSpPr>
            <p:cNvPr id="19" name="Rectangle 18">
              <a:extLst>
                <a:ext uri="{FF2B5EF4-FFF2-40B4-BE49-F238E27FC236}">
                  <a16:creationId xmlns:a16="http://schemas.microsoft.com/office/drawing/2014/main" id="{7C46A4DB-6B5D-094D-9FA4-8265F3654B09}"/>
                </a:ext>
              </a:extLst>
            </p:cNvPr>
            <p:cNvSpPr/>
            <p:nvPr userDrawn="1"/>
          </p:nvSpPr>
          <p:spPr>
            <a:xfrm>
              <a:off x="0" y="0"/>
              <a:ext cx="1052186" cy="1052186"/>
            </a:xfrm>
            <a:prstGeom prst="rect">
              <a:avLst/>
            </a:prstGeom>
            <a:solidFill>
              <a:schemeClr val="bg2">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CAC16115-707C-D34B-8AB4-F381F6451119}"/>
                </a:ext>
              </a:extLst>
            </p:cNvPr>
            <p:cNvSpPr/>
            <p:nvPr userDrawn="1"/>
          </p:nvSpPr>
          <p:spPr>
            <a:xfrm>
              <a:off x="-223372" y="721898"/>
              <a:ext cx="660576" cy="660576"/>
            </a:xfrm>
            <a:prstGeom prst="rect">
              <a:avLst/>
            </a:prstGeom>
            <a:solidFill>
              <a:schemeClr val="accent2">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84CF5E9F-310E-FC49-AF24-1011045DD202}"/>
                </a:ext>
              </a:extLst>
            </p:cNvPr>
            <p:cNvSpPr/>
            <p:nvPr userDrawn="1"/>
          </p:nvSpPr>
          <p:spPr>
            <a:xfrm>
              <a:off x="1141032" y="6214072"/>
              <a:ext cx="249358" cy="249358"/>
            </a:xfrm>
            <a:prstGeom prst="rect">
              <a:avLst/>
            </a:prstGeom>
            <a:solidFill>
              <a:schemeClr val="accent4">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8BFD5EB7-39AB-514F-BF84-3DD152077D18}"/>
                </a:ext>
              </a:extLst>
            </p:cNvPr>
            <p:cNvSpPr/>
            <p:nvPr userDrawn="1"/>
          </p:nvSpPr>
          <p:spPr>
            <a:xfrm>
              <a:off x="1278818" y="5637874"/>
              <a:ext cx="700296" cy="700296"/>
            </a:xfrm>
            <a:prstGeom prst="rect">
              <a:avLst/>
            </a:prstGeom>
            <a:solidFill>
              <a:schemeClr val="tx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2795766E-1D0A-FE4D-B09C-B00DDB83D4E5}"/>
                </a:ext>
              </a:extLst>
            </p:cNvPr>
            <p:cNvSpPr/>
            <p:nvPr userDrawn="1"/>
          </p:nvSpPr>
          <p:spPr>
            <a:xfrm>
              <a:off x="2017854" y="5374828"/>
              <a:ext cx="249358" cy="249358"/>
            </a:xfrm>
            <a:prstGeom prst="rect">
              <a:avLst/>
            </a:prstGeom>
            <a:solidFill>
              <a:schemeClr val="accent2">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Date Placeholder 2"/>
          <p:cNvSpPr>
            <a:spLocks noGrp="1"/>
          </p:cNvSpPr>
          <p:nvPr>
            <p:ph type="dt" sz="half" idx="10"/>
          </p:nvPr>
        </p:nvSpPr>
        <p:spPr/>
        <p:txBody>
          <a:bodyPr/>
          <a:lstStyle>
            <a:lvl1pPr defTabSz="914400">
              <a:defRPr/>
            </a:lvl1pPr>
          </a:lstStyle>
          <a:p>
            <a:endParaRPr lang="en-US"/>
          </a:p>
        </p:txBody>
      </p:sp>
      <p:sp>
        <p:nvSpPr>
          <p:cNvPr id="4" name="Footer Placeholder 3"/>
          <p:cNvSpPr>
            <a:spLocks noGrp="1"/>
          </p:cNvSpPr>
          <p:nvPr>
            <p:ph type="ftr" sz="quarter" idx="11"/>
          </p:nvPr>
        </p:nvSpPr>
        <p:spPr/>
        <p:txBody>
          <a:bodyPr/>
          <a:lstStyle>
            <a:lvl1pPr defTabSz="914400">
              <a:defRPr/>
            </a:lvl1pPr>
          </a:lstStyle>
          <a:p>
            <a:endParaRPr lang="en-US"/>
          </a:p>
        </p:txBody>
      </p:sp>
      <p:sp>
        <p:nvSpPr>
          <p:cNvPr id="5" name="Slide Number Placeholder 4"/>
          <p:cNvSpPr>
            <a:spLocks noGrp="1"/>
          </p:cNvSpPr>
          <p:nvPr>
            <p:ph type="sldNum" sz="quarter" idx="12"/>
          </p:nvPr>
        </p:nvSpPr>
        <p:spPr/>
        <p:txBody>
          <a:bodyPr/>
          <a:lstStyle>
            <a:lvl1pPr defTabSz="914400">
              <a:defRPr/>
            </a:lvl1pPr>
          </a:lstStyle>
          <a:p>
            <a:fld id="{C3A76A67-AEA6-4344-8AA9-EACD07FC553A}" type="slidenum">
              <a:rPr lang="en-US" smtClean="0"/>
              <a:t>‹#›</a:t>
            </a:fld>
            <a:endParaRPr lang="en-US"/>
          </a:p>
        </p:txBody>
      </p:sp>
      <p:sp>
        <p:nvSpPr>
          <p:cNvPr id="6" name="Title Placeholder 1"/>
          <p:cNvSpPr>
            <a:spLocks noGrp="1" noChangeAspect="1"/>
          </p:cNvSpPr>
          <p:nvPr>
            <p:ph type="title"/>
          </p:nvPr>
        </p:nvSpPr>
        <p:spPr bwMode="auto">
          <a:xfrm>
            <a:off x="617035" y="352945"/>
            <a:ext cx="10917767" cy="98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noAutofit/>
          </a:bodyPr>
          <a:lstStyle/>
          <a:p>
            <a:pPr lvl="0"/>
            <a:r>
              <a:rPr lang="en-US" altLang="en-US"/>
              <a:t>Click to edit Master title style</a:t>
            </a:r>
            <a:endParaRPr lang="en-US" altLang="en-US" dirty="0"/>
          </a:p>
        </p:txBody>
      </p:sp>
      <p:sp>
        <p:nvSpPr>
          <p:cNvPr id="7" name="Content Placeholder 6">
            <a:extLst>
              <a:ext uri="{FF2B5EF4-FFF2-40B4-BE49-F238E27FC236}">
                <a16:creationId xmlns:a16="http://schemas.microsoft.com/office/drawing/2014/main" id="{8514D853-2A6C-884A-A56E-1005CF617EB6}"/>
              </a:ext>
            </a:extLst>
          </p:cNvPr>
          <p:cNvSpPr>
            <a:spLocks noGrp="1"/>
          </p:cNvSpPr>
          <p:nvPr>
            <p:ph sz="quarter" idx="13"/>
          </p:nvPr>
        </p:nvSpPr>
        <p:spPr>
          <a:xfrm>
            <a:off x="617538" y="1573213"/>
            <a:ext cx="6386766" cy="4516437"/>
          </a:xfrm>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able Placeholder 7">
            <a:extLst>
              <a:ext uri="{FF2B5EF4-FFF2-40B4-BE49-F238E27FC236}">
                <a16:creationId xmlns:a16="http://schemas.microsoft.com/office/drawing/2014/main" id="{F88C3E70-7290-1849-910B-18312CF5B3A4}"/>
              </a:ext>
            </a:extLst>
          </p:cNvPr>
          <p:cNvSpPr>
            <a:spLocks noGrp="1"/>
          </p:cNvSpPr>
          <p:nvPr>
            <p:ph type="tbl" sz="quarter" idx="14"/>
          </p:nvPr>
        </p:nvSpPr>
        <p:spPr>
          <a:xfrm>
            <a:off x="7264400" y="1573213"/>
            <a:ext cx="4270375" cy="4516437"/>
          </a:xfrm>
          <a:solidFill>
            <a:schemeClr val="accent2"/>
          </a:solidFill>
        </p:spPr>
        <p:txBody>
          <a:bodyPr/>
          <a:lstStyle>
            <a:lvl1pPr marL="0" indent="0">
              <a:buNone/>
              <a:defRPr/>
            </a:lvl1pPr>
          </a:lstStyle>
          <a:p>
            <a:r>
              <a:rPr lang="en-US"/>
              <a:t>Click icon to add table</a:t>
            </a:r>
            <a:endParaRPr lang="en-US" dirty="0"/>
          </a:p>
        </p:txBody>
      </p:sp>
      <p:sp>
        <p:nvSpPr>
          <p:cNvPr id="11" name="Text Placeholder 10">
            <a:extLst>
              <a:ext uri="{FF2B5EF4-FFF2-40B4-BE49-F238E27FC236}">
                <a16:creationId xmlns:a16="http://schemas.microsoft.com/office/drawing/2014/main" id="{65CE7608-B008-4F4C-AE7A-A81576AF6046}"/>
              </a:ext>
            </a:extLst>
          </p:cNvPr>
          <p:cNvSpPr>
            <a:spLocks noGrp="1"/>
          </p:cNvSpPr>
          <p:nvPr>
            <p:ph type="body" sz="quarter" idx="15"/>
          </p:nvPr>
        </p:nvSpPr>
        <p:spPr>
          <a:xfrm>
            <a:off x="7527925" y="1854200"/>
            <a:ext cx="3732213" cy="3919538"/>
          </a:xfrm>
        </p:spPr>
        <p:txBody>
          <a:bodyPr/>
          <a:lstStyle>
            <a:lvl1pPr marL="0" indent="0">
              <a:buClr>
                <a:schemeClr val="bg1"/>
              </a:buClr>
              <a:buFontTx/>
              <a:buNone/>
              <a:defRPr sz="2200" b="0">
                <a:solidFill>
                  <a:schemeClr val="bg1"/>
                </a:solidFill>
                <a:latin typeface="+mn-lt"/>
              </a:defRPr>
            </a:lvl1pPr>
            <a:lvl2pPr marL="236538" indent="-227013">
              <a:buClr>
                <a:schemeClr val="bg1"/>
              </a:buClr>
              <a:buFont typeface="Wingdings" pitchFamily="2" charset="2"/>
              <a:buChar char="§"/>
              <a:tabLst>
                <a:tab pos="225425" algn="l"/>
              </a:tabLst>
              <a:defRPr>
                <a:solidFill>
                  <a:schemeClr val="bg1"/>
                </a:solidFill>
                <a:latin typeface="+mn-lt"/>
              </a:defRPr>
            </a:lvl2pPr>
            <a:lvl3pPr marL="407988" indent="-171450">
              <a:buClr>
                <a:schemeClr val="bg1"/>
              </a:buClr>
              <a:buFont typeface="System Font Regular"/>
              <a:buChar char="-"/>
              <a:tabLst>
                <a:tab pos="396875" algn="l"/>
                <a:tab pos="561975" algn="l"/>
              </a:tabLst>
              <a:defRPr>
                <a:solidFill>
                  <a:schemeClr val="bg1"/>
                </a:solidFill>
                <a:latin typeface="+mn-lt"/>
              </a:defRPr>
            </a:lvl3pPr>
            <a:lvl4pPr marL="407988" indent="-171450">
              <a:buClr>
                <a:schemeClr val="bg1"/>
              </a:buClr>
              <a:buFont typeface="System Font Regular"/>
              <a:buChar char="-"/>
              <a:tabLst>
                <a:tab pos="396875" algn="l"/>
                <a:tab pos="561975" algn="l"/>
              </a:tabLst>
              <a:defRPr>
                <a:solidFill>
                  <a:schemeClr val="bg1"/>
                </a:solidFill>
                <a:latin typeface="+mn-lt"/>
              </a:defRPr>
            </a:lvl4pPr>
            <a:lvl5pPr marL="407988" indent="-171450">
              <a:buClr>
                <a:schemeClr val="bg1"/>
              </a:buClr>
              <a:buFont typeface="System Font Regular"/>
              <a:buChar char="-"/>
              <a:tabLst>
                <a:tab pos="396875" algn="l"/>
                <a:tab pos="561975" algn="l"/>
              </a:tabLst>
              <a:defRPr>
                <a:solidFill>
                  <a:schemeClr val="bg1"/>
                </a:solidFill>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5988645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Agenda Slide Option 2">
    <p:spTree>
      <p:nvGrpSpPr>
        <p:cNvPr id="1" name=""/>
        <p:cNvGrpSpPr/>
        <p:nvPr/>
      </p:nvGrpSpPr>
      <p:grpSpPr>
        <a:xfrm>
          <a:off x="0" y="0"/>
          <a:ext cx="0" cy="0"/>
          <a:chOff x="0" y="0"/>
          <a:chExt cx="0" cy="0"/>
        </a:xfrm>
      </p:grpSpPr>
      <p:sp>
        <p:nvSpPr>
          <p:cNvPr id="7" name="Picture Placeholder 6"/>
          <p:cNvSpPr>
            <a:spLocks noGrp="1"/>
          </p:cNvSpPr>
          <p:nvPr>
            <p:ph type="pic" sz="quarter" idx="13"/>
          </p:nvPr>
        </p:nvSpPr>
        <p:spPr>
          <a:xfrm>
            <a:off x="0" y="1"/>
            <a:ext cx="12192000" cy="6340475"/>
          </a:xfrm>
          <a:solidFill>
            <a:schemeClr val="tx1"/>
          </a:solidFill>
        </p:spPr>
        <p:txBody>
          <a:bodyPr/>
          <a:lstStyle>
            <a:lvl1pPr marL="0" indent="0">
              <a:buNone/>
              <a:defRPr/>
            </a:lvl1pPr>
          </a:lstStyle>
          <a:p>
            <a:r>
              <a:rPr lang="en-US"/>
              <a:t>Click icon to add picture</a:t>
            </a:r>
            <a:endParaRPr lang="en-US" dirty="0"/>
          </a:p>
        </p:txBody>
      </p:sp>
      <p:sp>
        <p:nvSpPr>
          <p:cNvPr id="3" name="Date Placeholder 2"/>
          <p:cNvSpPr>
            <a:spLocks noGrp="1"/>
          </p:cNvSpPr>
          <p:nvPr>
            <p:ph type="dt" sz="half" idx="10"/>
          </p:nvPr>
        </p:nvSpPr>
        <p:spPr/>
        <p:txBody>
          <a:bodyPr/>
          <a:lstStyle/>
          <a:p>
            <a:fld id="{C48FCCA3-98E3-834D-A075-B88FAB6C51D4}" type="datetime1">
              <a:rPr lang="en-US" smtClean="0"/>
              <a:t>4/3/2019</a:t>
            </a:fld>
            <a:endParaRPr lang="en-US"/>
          </a:p>
        </p:txBody>
      </p:sp>
      <p:sp>
        <p:nvSpPr>
          <p:cNvPr id="4" name="Footer Placeholder 3"/>
          <p:cNvSpPr>
            <a:spLocks noGrp="1"/>
          </p:cNvSpPr>
          <p:nvPr>
            <p:ph type="ftr" sz="quarter" idx="11"/>
          </p:nvPr>
        </p:nvSpPr>
        <p:spPr/>
        <p:txBody>
          <a:bodyPr/>
          <a:lstStyle/>
          <a:p>
            <a:r>
              <a:rPr lang="en-US"/>
              <a:t>Temporary Title Test Here</a:t>
            </a:r>
            <a:endParaRPr lang="en-US" dirty="0"/>
          </a:p>
        </p:txBody>
      </p:sp>
      <p:sp>
        <p:nvSpPr>
          <p:cNvPr id="5" name="Slide Number Placeholder 4"/>
          <p:cNvSpPr>
            <a:spLocks noGrp="1"/>
          </p:cNvSpPr>
          <p:nvPr>
            <p:ph type="sldNum" sz="quarter" idx="12"/>
          </p:nvPr>
        </p:nvSpPr>
        <p:spPr/>
        <p:txBody>
          <a:bodyPr/>
          <a:lstStyle/>
          <a:p>
            <a:fld id="{C3A76A67-AEA6-4344-8AA9-EACD07FC553A}" type="slidenum">
              <a:rPr lang="en-US" smtClean="0"/>
              <a:t>‹#›</a:t>
            </a:fld>
            <a:endParaRPr lang="en-US"/>
          </a:p>
        </p:txBody>
      </p:sp>
      <p:sp>
        <p:nvSpPr>
          <p:cNvPr id="10" name="Content Placeholder 6"/>
          <p:cNvSpPr>
            <a:spLocks noGrp="1"/>
          </p:cNvSpPr>
          <p:nvPr>
            <p:ph sz="quarter" idx="15"/>
          </p:nvPr>
        </p:nvSpPr>
        <p:spPr>
          <a:xfrm>
            <a:off x="0" y="1"/>
            <a:ext cx="5215467" cy="6340475"/>
          </a:xfrm>
          <a:solidFill>
            <a:schemeClr val="accent2"/>
          </a:solidFill>
        </p:spPr>
        <p:txBody>
          <a:bodyPr lIns="457200" tIns="1645920" rIns="274320"/>
          <a:lstStyle>
            <a:lvl1pPr marL="279400" indent="-279400">
              <a:spcBef>
                <a:spcPts val="1600"/>
              </a:spcBef>
              <a:spcAft>
                <a:spcPts val="0"/>
              </a:spcAft>
              <a:buClr>
                <a:schemeClr val="accent3">
                  <a:lumMod val="60000"/>
                  <a:lumOff val="40000"/>
                </a:schemeClr>
              </a:buClr>
              <a:buFont typeface="Wingdings" charset="2"/>
              <a:buChar char="§"/>
              <a:tabLst>
                <a:tab pos="279400" algn="l"/>
              </a:tabLst>
              <a:defRPr sz="2200" b="0">
                <a:solidFill>
                  <a:schemeClr val="bg1"/>
                </a:solidFill>
              </a:defRPr>
            </a:lvl1pPr>
            <a:lvl2pPr>
              <a:buClr>
                <a:schemeClr val="accent3">
                  <a:lumMod val="60000"/>
                  <a:lumOff val="40000"/>
                </a:schemeClr>
              </a:buClr>
              <a:defRPr sz="1800">
                <a:solidFill>
                  <a:schemeClr val="bg1"/>
                </a:solidFill>
              </a:defRPr>
            </a:lvl2pPr>
            <a:lvl3pPr>
              <a:buClr>
                <a:schemeClr val="bg1"/>
              </a:buClr>
              <a:defRPr sz="1800">
                <a:solidFill>
                  <a:schemeClr val="bg1"/>
                </a:solidFill>
              </a:defRPr>
            </a:lvl3pPr>
            <a:lvl4pPr>
              <a:buClr>
                <a:schemeClr val="bg1"/>
              </a:buClr>
              <a:defRPr sz="1600">
                <a:solidFill>
                  <a:schemeClr val="bg1"/>
                </a:solidFill>
              </a:defRPr>
            </a:lvl4pPr>
            <a:lvl5pPr>
              <a:buClr>
                <a:schemeClr val="bg1"/>
              </a:buClr>
              <a:defRPr sz="14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itle 1"/>
          <p:cNvSpPr>
            <a:spLocks noGrp="1"/>
          </p:cNvSpPr>
          <p:nvPr>
            <p:ph type="title"/>
          </p:nvPr>
        </p:nvSpPr>
        <p:spPr>
          <a:xfrm>
            <a:off x="453237" y="352945"/>
            <a:ext cx="4208965" cy="1018655"/>
          </a:xfrm>
        </p:spPr>
        <p:txBody>
          <a:bodyPr/>
          <a:lstStyle>
            <a:lvl1pPr>
              <a:defRPr>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403079742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ark Full Cover - Floating Text Left">
    <p:spTree>
      <p:nvGrpSpPr>
        <p:cNvPr id="1" name=""/>
        <p:cNvGrpSpPr/>
        <p:nvPr/>
      </p:nvGrpSpPr>
      <p:grpSpPr>
        <a:xfrm>
          <a:off x="0" y="0"/>
          <a:ext cx="0" cy="0"/>
          <a:chOff x="0" y="0"/>
          <a:chExt cx="0" cy="0"/>
        </a:xfrm>
      </p:grpSpPr>
      <p:sp>
        <p:nvSpPr>
          <p:cNvPr id="7" name="Picture Placeholder 6"/>
          <p:cNvSpPr>
            <a:spLocks noGrp="1"/>
          </p:cNvSpPr>
          <p:nvPr>
            <p:ph type="pic" sz="quarter" idx="13"/>
          </p:nvPr>
        </p:nvSpPr>
        <p:spPr>
          <a:xfrm>
            <a:off x="0" y="1"/>
            <a:ext cx="12192000" cy="6340475"/>
          </a:xfrm>
          <a:solidFill>
            <a:schemeClr val="tx1"/>
          </a:solidFill>
        </p:spPr>
        <p:txBody>
          <a:bodyPr/>
          <a:lstStyle>
            <a:lvl1pPr marL="0" indent="0">
              <a:buNone/>
              <a:defRPr/>
            </a:lvl1pPr>
          </a:lstStyle>
          <a:p>
            <a:r>
              <a:rPr lang="en-US"/>
              <a:t>Click icon to add picture</a:t>
            </a:r>
            <a:endParaRPr lang="en-US" dirty="0"/>
          </a:p>
        </p:txBody>
      </p:sp>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48FCCA3-98E3-834D-A075-B88FAB6C51D4}" type="datetime1">
              <a:rPr lang="en-US" smtClean="0"/>
              <a:t>4/3/2019</a:t>
            </a:fld>
            <a:endParaRPr lang="en-US"/>
          </a:p>
        </p:txBody>
      </p:sp>
      <p:sp>
        <p:nvSpPr>
          <p:cNvPr id="4" name="Footer Placeholder 3"/>
          <p:cNvSpPr>
            <a:spLocks noGrp="1"/>
          </p:cNvSpPr>
          <p:nvPr>
            <p:ph type="ftr" sz="quarter" idx="11"/>
          </p:nvPr>
        </p:nvSpPr>
        <p:spPr/>
        <p:txBody>
          <a:bodyPr/>
          <a:lstStyle/>
          <a:p>
            <a:r>
              <a:rPr lang="en-US"/>
              <a:t>Temporary Title Test Here</a:t>
            </a:r>
            <a:endParaRPr lang="en-US" dirty="0"/>
          </a:p>
        </p:txBody>
      </p:sp>
      <p:sp>
        <p:nvSpPr>
          <p:cNvPr id="5" name="Slide Number Placeholder 4"/>
          <p:cNvSpPr>
            <a:spLocks noGrp="1"/>
          </p:cNvSpPr>
          <p:nvPr>
            <p:ph type="sldNum" sz="quarter" idx="12"/>
          </p:nvPr>
        </p:nvSpPr>
        <p:spPr/>
        <p:txBody>
          <a:bodyPr/>
          <a:lstStyle/>
          <a:p>
            <a:fld id="{C3A76A67-AEA6-4344-8AA9-EACD07FC553A}" type="slidenum">
              <a:rPr lang="en-US" smtClean="0"/>
              <a:t>‹#›</a:t>
            </a:fld>
            <a:endParaRPr lang="en-US"/>
          </a:p>
        </p:txBody>
      </p:sp>
      <p:sp>
        <p:nvSpPr>
          <p:cNvPr id="8" name="Content Placeholder 6"/>
          <p:cNvSpPr>
            <a:spLocks noGrp="1"/>
          </p:cNvSpPr>
          <p:nvPr>
            <p:ph sz="quarter" idx="14"/>
          </p:nvPr>
        </p:nvSpPr>
        <p:spPr>
          <a:xfrm>
            <a:off x="618132" y="1371600"/>
            <a:ext cx="5468537" cy="4572000"/>
          </a:xfrm>
        </p:spPr>
        <p:txBody>
          <a:bodyPr/>
          <a:lstStyle>
            <a:lvl1pPr>
              <a:buClr>
                <a:schemeClr val="accent2"/>
              </a:buClr>
              <a:defRPr sz="2200">
                <a:solidFill>
                  <a:schemeClr val="bg1"/>
                </a:solidFill>
              </a:defRPr>
            </a:lvl1pPr>
            <a:lvl2pPr>
              <a:buClr>
                <a:schemeClr val="accent4"/>
              </a:buClr>
              <a:defRPr sz="2000">
                <a:solidFill>
                  <a:schemeClr val="bg1"/>
                </a:solidFill>
              </a:defRPr>
            </a:lvl2pPr>
            <a:lvl3pPr>
              <a:defRPr sz="1800">
                <a:solidFill>
                  <a:schemeClr val="bg1"/>
                </a:solidFill>
              </a:defRPr>
            </a:lvl3pPr>
            <a:lvl4pPr>
              <a:defRPr sz="1600">
                <a:solidFill>
                  <a:schemeClr val="bg1"/>
                </a:solidFill>
              </a:defRPr>
            </a:lvl4pPr>
            <a:lvl5pPr>
              <a:defRPr sz="14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0836742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ivider_Slide_Black">
    <p:spTree>
      <p:nvGrpSpPr>
        <p:cNvPr id="1" name=""/>
        <p:cNvGrpSpPr/>
        <p:nvPr/>
      </p:nvGrpSpPr>
      <p:grpSpPr>
        <a:xfrm>
          <a:off x="0" y="0"/>
          <a:ext cx="0" cy="0"/>
          <a:chOff x="0" y="0"/>
          <a:chExt cx="0" cy="0"/>
        </a:xfrm>
      </p:grpSpPr>
      <p:sp>
        <p:nvSpPr>
          <p:cNvPr id="24" name="Picture Placeholder 23">
            <a:extLst>
              <a:ext uri="{FF2B5EF4-FFF2-40B4-BE49-F238E27FC236}">
                <a16:creationId xmlns:a16="http://schemas.microsoft.com/office/drawing/2014/main" id="{4CC1A2A1-F90B-3A4F-B51D-00AC56B20C29}"/>
              </a:ext>
            </a:extLst>
          </p:cNvPr>
          <p:cNvSpPr>
            <a:spLocks noGrp="1"/>
          </p:cNvSpPr>
          <p:nvPr>
            <p:ph type="pic" sz="quarter" idx="15"/>
          </p:nvPr>
        </p:nvSpPr>
        <p:spPr>
          <a:xfrm>
            <a:off x="3887093" y="0"/>
            <a:ext cx="8304907" cy="6858000"/>
          </a:xfrm>
          <a:noFill/>
        </p:spPr>
        <p:txBody>
          <a:bodyPr/>
          <a:lstStyle>
            <a:lvl1pPr marL="0" indent="0">
              <a:buNone/>
              <a:defRPr/>
            </a:lvl1pPr>
          </a:lstStyle>
          <a:p>
            <a:r>
              <a:rPr lang="en-US"/>
              <a:t>Click icon to add picture</a:t>
            </a:r>
            <a:endParaRPr lang="en-US" dirty="0"/>
          </a:p>
        </p:txBody>
      </p:sp>
      <p:sp>
        <p:nvSpPr>
          <p:cNvPr id="16" name="Rectangle 15">
            <a:extLst>
              <a:ext uri="{FF2B5EF4-FFF2-40B4-BE49-F238E27FC236}">
                <a16:creationId xmlns:a16="http://schemas.microsoft.com/office/drawing/2014/main" id="{CA1BFDBD-0254-5741-AC17-40EAD020AB38}"/>
              </a:ext>
            </a:extLst>
          </p:cNvPr>
          <p:cNvSpPr/>
          <p:nvPr userDrawn="1"/>
        </p:nvSpPr>
        <p:spPr>
          <a:xfrm>
            <a:off x="-251926" y="0"/>
            <a:ext cx="4146498" cy="687070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10"/>
          </p:nvPr>
        </p:nvSpPr>
        <p:spPr/>
        <p:txBody>
          <a:bodyPr/>
          <a:lstStyle>
            <a:lvl1pPr>
              <a:defRPr>
                <a:solidFill>
                  <a:schemeClr val="bg1">
                    <a:lumMod val="50000"/>
                  </a:schemeClr>
                </a:solidFill>
              </a:defRPr>
            </a:lvl1pPr>
          </a:lstStyle>
          <a:p>
            <a:fld id="{D029F642-5445-6E4B-A6B9-1D5D9FAE4E8F}" type="datetime1">
              <a:rPr lang="en-US" smtClean="0"/>
              <a:pPr/>
              <a:t>4/3/2019</a:t>
            </a:fld>
            <a:endParaRPr lang="en-US"/>
          </a:p>
        </p:txBody>
      </p:sp>
      <p:sp>
        <p:nvSpPr>
          <p:cNvPr id="5" name="Footer Placeholder 4"/>
          <p:cNvSpPr>
            <a:spLocks noGrp="1"/>
          </p:cNvSpPr>
          <p:nvPr>
            <p:ph type="ftr" sz="quarter" idx="11"/>
          </p:nvPr>
        </p:nvSpPr>
        <p:spPr/>
        <p:txBody>
          <a:bodyPr/>
          <a:lstStyle>
            <a:lvl1pPr>
              <a:defRPr>
                <a:solidFill>
                  <a:schemeClr val="bg1">
                    <a:lumMod val="50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bg1">
                    <a:lumMod val="50000"/>
                  </a:schemeClr>
                </a:solidFill>
              </a:defRPr>
            </a:lvl1pPr>
          </a:lstStyle>
          <a:p>
            <a:fld id="{EC5D64DC-5713-4A37-9AD4-A6A30F55BBE1}" type="slidenum">
              <a:rPr lang="en-US" smtClean="0"/>
              <a:pPr/>
              <a:t>‹#›</a:t>
            </a:fld>
            <a:endParaRPr lang="en-US" dirty="0"/>
          </a:p>
        </p:txBody>
      </p:sp>
      <p:grpSp>
        <p:nvGrpSpPr>
          <p:cNvPr id="37" name="Group 36">
            <a:extLst>
              <a:ext uri="{FF2B5EF4-FFF2-40B4-BE49-F238E27FC236}">
                <a16:creationId xmlns:a16="http://schemas.microsoft.com/office/drawing/2014/main" id="{9A3F6310-5CF6-7A43-8292-B0A29A94453E}"/>
              </a:ext>
            </a:extLst>
          </p:cNvPr>
          <p:cNvGrpSpPr/>
          <p:nvPr userDrawn="1"/>
        </p:nvGrpSpPr>
        <p:grpSpPr>
          <a:xfrm rot="5400000">
            <a:off x="-104041" y="480136"/>
            <a:ext cx="1557927" cy="1550305"/>
            <a:chOff x="3944769" y="1557409"/>
            <a:chExt cx="1959332" cy="1949747"/>
          </a:xfrm>
        </p:grpSpPr>
        <p:sp>
          <p:nvSpPr>
            <p:cNvPr id="38" name="Rectangle 37">
              <a:extLst>
                <a:ext uri="{FF2B5EF4-FFF2-40B4-BE49-F238E27FC236}">
                  <a16:creationId xmlns:a16="http://schemas.microsoft.com/office/drawing/2014/main" id="{3B8196FD-7AD4-074E-AF0E-AD95396E49DF}"/>
                </a:ext>
              </a:extLst>
            </p:cNvPr>
            <p:cNvSpPr/>
            <p:nvPr/>
          </p:nvSpPr>
          <p:spPr>
            <a:xfrm rot="16200000">
              <a:off x="4390130" y="1557415"/>
              <a:ext cx="1513978" cy="1513965"/>
            </a:xfrm>
            <a:prstGeom prst="rect">
              <a:avLst/>
            </a:prstGeom>
            <a:solidFill>
              <a:schemeClr val="accent4">
                <a:alpha val="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Rectangle 38">
              <a:extLst>
                <a:ext uri="{FF2B5EF4-FFF2-40B4-BE49-F238E27FC236}">
                  <a16:creationId xmlns:a16="http://schemas.microsoft.com/office/drawing/2014/main" id="{C4537D70-7695-1744-B264-621249435A52}"/>
                </a:ext>
              </a:extLst>
            </p:cNvPr>
            <p:cNvSpPr/>
            <p:nvPr/>
          </p:nvSpPr>
          <p:spPr>
            <a:xfrm rot="16200000">
              <a:off x="3944765" y="2561072"/>
              <a:ext cx="946088" cy="946080"/>
            </a:xfrm>
            <a:prstGeom prst="rect">
              <a:avLst/>
            </a:prstGeom>
            <a:solidFill>
              <a:schemeClr val="tx2">
                <a:lumMod val="50000"/>
                <a:lumOff val="50000"/>
                <a:alpha val="3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40" name="Group 39">
            <a:extLst>
              <a:ext uri="{FF2B5EF4-FFF2-40B4-BE49-F238E27FC236}">
                <a16:creationId xmlns:a16="http://schemas.microsoft.com/office/drawing/2014/main" id="{65B7AB9C-9773-254B-ABFE-B1E2BB0F9D0D}"/>
              </a:ext>
            </a:extLst>
          </p:cNvPr>
          <p:cNvGrpSpPr/>
          <p:nvPr userDrawn="1"/>
        </p:nvGrpSpPr>
        <p:grpSpPr>
          <a:xfrm flipH="1">
            <a:off x="194333" y="5600243"/>
            <a:ext cx="3553147" cy="1471261"/>
            <a:chOff x="526406" y="5585514"/>
            <a:chExt cx="3307255" cy="1369444"/>
          </a:xfrm>
        </p:grpSpPr>
        <p:grpSp>
          <p:nvGrpSpPr>
            <p:cNvPr id="41" name="Group 40">
              <a:extLst>
                <a:ext uri="{FF2B5EF4-FFF2-40B4-BE49-F238E27FC236}">
                  <a16:creationId xmlns:a16="http://schemas.microsoft.com/office/drawing/2014/main" id="{823CED43-FD37-4B41-808B-101F12C1B3EA}"/>
                </a:ext>
              </a:extLst>
            </p:cNvPr>
            <p:cNvGrpSpPr/>
            <p:nvPr/>
          </p:nvGrpSpPr>
          <p:grpSpPr>
            <a:xfrm>
              <a:off x="526406" y="5877146"/>
              <a:ext cx="1107778" cy="1077812"/>
              <a:chOff x="586220" y="5399017"/>
              <a:chExt cx="1495892" cy="1455427"/>
            </a:xfrm>
          </p:grpSpPr>
          <p:sp>
            <p:nvSpPr>
              <p:cNvPr id="48" name="Rectangle 47">
                <a:extLst>
                  <a:ext uri="{FF2B5EF4-FFF2-40B4-BE49-F238E27FC236}">
                    <a16:creationId xmlns:a16="http://schemas.microsoft.com/office/drawing/2014/main" id="{B4B09F6E-4D0B-7547-89AA-5BB25A7269AE}"/>
                  </a:ext>
                </a:extLst>
              </p:cNvPr>
              <p:cNvSpPr/>
              <p:nvPr/>
            </p:nvSpPr>
            <p:spPr>
              <a:xfrm>
                <a:off x="1534985" y="5399017"/>
                <a:ext cx="547127" cy="547127"/>
              </a:xfrm>
              <a:prstGeom prst="rect">
                <a:avLst/>
              </a:prstGeom>
              <a:solidFill>
                <a:schemeClr val="tx2">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Rectangle 48">
                <a:extLst>
                  <a:ext uri="{FF2B5EF4-FFF2-40B4-BE49-F238E27FC236}">
                    <a16:creationId xmlns:a16="http://schemas.microsoft.com/office/drawing/2014/main" id="{3A7F423C-0FC2-DD4C-BDBA-603F2CF05F99}"/>
                  </a:ext>
                </a:extLst>
              </p:cNvPr>
              <p:cNvSpPr/>
              <p:nvPr/>
            </p:nvSpPr>
            <p:spPr>
              <a:xfrm>
                <a:off x="586220" y="5694526"/>
                <a:ext cx="1210003" cy="1159918"/>
              </a:xfrm>
              <a:prstGeom prst="rect">
                <a:avLst/>
              </a:prstGeom>
              <a:solidFill>
                <a:schemeClr val="tx1">
                  <a:lumMod val="50000"/>
                  <a:lumOff val="50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2" name="Rectangle 41">
              <a:extLst>
                <a:ext uri="{FF2B5EF4-FFF2-40B4-BE49-F238E27FC236}">
                  <a16:creationId xmlns:a16="http://schemas.microsoft.com/office/drawing/2014/main" id="{FFD4539F-7325-3A40-81F9-639D612D0728}"/>
                </a:ext>
              </a:extLst>
            </p:cNvPr>
            <p:cNvSpPr/>
            <p:nvPr/>
          </p:nvSpPr>
          <p:spPr>
            <a:xfrm rot="16200000">
              <a:off x="2265580" y="6442736"/>
              <a:ext cx="124726" cy="124725"/>
            </a:xfrm>
            <a:prstGeom prst="rect">
              <a:avLst/>
            </a:prstGeom>
            <a:solidFill>
              <a:schemeClr val="accent4">
                <a:lumMod val="7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Rectangle 42">
              <a:extLst>
                <a:ext uri="{FF2B5EF4-FFF2-40B4-BE49-F238E27FC236}">
                  <a16:creationId xmlns:a16="http://schemas.microsoft.com/office/drawing/2014/main" id="{CCC11687-5DE1-1642-802C-BE0D4503E38E}"/>
                </a:ext>
              </a:extLst>
            </p:cNvPr>
            <p:cNvSpPr/>
            <p:nvPr/>
          </p:nvSpPr>
          <p:spPr>
            <a:xfrm rot="16200000">
              <a:off x="773162" y="5585515"/>
              <a:ext cx="170961" cy="170960"/>
            </a:xfrm>
            <a:prstGeom prst="rect">
              <a:avLst/>
            </a:prstGeom>
            <a:solidFill>
              <a:srgbClr val="126BB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4" name="Group 43">
              <a:extLst>
                <a:ext uri="{FF2B5EF4-FFF2-40B4-BE49-F238E27FC236}">
                  <a16:creationId xmlns:a16="http://schemas.microsoft.com/office/drawing/2014/main" id="{9B448E66-CF89-274F-92CC-96B37B0E800E}"/>
                </a:ext>
              </a:extLst>
            </p:cNvPr>
            <p:cNvGrpSpPr/>
            <p:nvPr/>
          </p:nvGrpSpPr>
          <p:grpSpPr>
            <a:xfrm>
              <a:off x="2579895" y="5649592"/>
              <a:ext cx="1253766" cy="748754"/>
              <a:chOff x="2674016" y="5743343"/>
              <a:chExt cx="978509" cy="584371"/>
            </a:xfrm>
          </p:grpSpPr>
          <p:sp>
            <p:nvSpPr>
              <p:cNvPr id="45" name="Rectangle 44">
                <a:extLst>
                  <a:ext uri="{FF2B5EF4-FFF2-40B4-BE49-F238E27FC236}">
                    <a16:creationId xmlns:a16="http://schemas.microsoft.com/office/drawing/2014/main" id="{5400E731-ECB6-7745-9101-A31F3E3B14C8}"/>
                  </a:ext>
                </a:extLst>
              </p:cNvPr>
              <p:cNvSpPr/>
              <p:nvPr/>
            </p:nvSpPr>
            <p:spPr>
              <a:xfrm>
                <a:off x="2813795" y="5896417"/>
                <a:ext cx="431297" cy="431297"/>
              </a:xfrm>
              <a:prstGeom prst="rect">
                <a:avLst/>
              </a:prstGeom>
              <a:solidFill>
                <a:schemeClr val="accent2">
                  <a:lumMod val="60000"/>
                  <a:lumOff val="40000"/>
                  <a:alpha val="1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Rectangle 45">
                <a:extLst>
                  <a:ext uri="{FF2B5EF4-FFF2-40B4-BE49-F238E27FC236}">
                    <a16:creationId xmlns:a16="http://schemas.microsoft.com/office/drawing/2014/main" id="{CD8071BE-7236-C544-B8A7-ABDA09FA6CA7}"/>
                  </a:ext>
                </a:extLst>
              </p:cNvPr>
              <p:cNvSpPr/>
              <p:nvPr/>
            </p:nvSpPr>
            <p:spPr>
              <a:xfrm>
                <a:off x="3501083" y="6090485"/>
                <a:ext cx="151442" cy="151442"/>
              </a:xfrm>
              <a:prstGeom prst="rect">
                <a:avLst/>
              </a:prstGeom>
              <a:solidFill>
                <a:schemeClr val="accent5">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46">
                <a:extLst>
                  <a:ext uri="{FF2B5EF4-FFF2-40B4-BE49-F238E27FC236}">
                    <a16:creationId xmlns:a16="http://schemas.microsoft.com/office/drawing/2014/main" id="{6A654407-0BC8-1D44-B3AB-582A73737CCA}"/>
                  </a:ext>
                </a:extLst>
              </p:cNvPr>
              <p:cNvSpPr/>
              <p:nvPr/>
            </p:nvSpPr>
            <p:spPr>
              <a:xfrm>
                <a:off x="2674016" y="5743343"/>
                <a:ext cx="244306" cy="244305"/>
              </a:xfrm>
              <a:prstGeom prst="rect">
                <a:avLst/>
              </a:prstGeom>
              <a:solidFill>
                <a:schemeClr val="accent3">
                  <a:lumMod val="7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3" name="Text Placeholder 11">
            <a:extLst>
              <a:ext uri="{FF2B5EF4-FFF2-40B4-BE49-F238E27FC236}">
                <a16:creationId xmlns:a16="http://schemas.microsoft.com/office/drawing/2014/main" id="{05CE09ED-C965-414B-8D9A-7A480620B359}"/>
              </a:ext>
            </a:extLst>
          </p:cNvPr>
          <p:cNvSpPr>
            <a:spLocks noGrp="1"/>
          </p:cNvSpPr>
          <p:nvPr>
            <p:ph type="body" sz="quarter" idx="18" hasCustomPrompt="1"/>
          </p:nvPr>
        </p:nvSpPr>
        <p:spPr>
          <a:xfrm>
            <a:off x="693627" y="1049113"/>
            <a:ext cx="2792525" cy="1851025"/>
          </a:xfrm>
          <a:prstGeom prst="rect">
            <a:avLst/>
          </a:prstGeom>
        </p:spPr>
        <p:txBody>
          <a:bodyPr/>
          <a:lstStyle>
            <a:lvl1pPr marL="0" indent="0">
              <a:lnSpc>
                <a:spcPct val="90000"/>
              </a:lnSpc>
              <a:buNone/>
              <a:defRPr sz="3400" b="1">
                <a:solidFill>
                  <a:schemeClr val="bg1"/>
                </a:solidFill>
                <a:latin typeface="+mj-lt"/>
              </a:defRPr>
            </a:lvl1pPr>
          </a:lstStyle>
          <a:p>
            <a:pPr lvl="0"/>
            <a:r>
              <a:rPr lang="en-US" dirty="0"/>
              <a:t>Enter Title Here</a:t>
            </a:r>
          </a:p>
        </p:txBody>
      </p:sp>
      <p:sp>
        <p:nvSpPr>
          <p:cNvPr id="26" name="Text Placeholder 21">
            <a:extLst>
              <a:ext uri="{FF2B5EF4-FFF2-40B4-BE49-F238E27FC236}">
                <a16:creationId xmlns:a16="http://schemas.microsoft.com/office/drawing/2014/main" id="{6B6E4A34-C492-794B-A665-89FF32C905EC}"/>
              </a:ext>
            </a:extLst>
          </p:cNvPr>
          <p:cNvSpPr>
            <a:spLocks noGrp="1"/>
          </p:cNvSpPr>
          <p:nvPr>
            <p:ph type="body" sz="quarter" idx="14"/>
          </p:nvPr>
        </p:nvSpPr>
        <p:spPr>
          <a:xfrm>
            <a:off x="687909" y="2903900"/>
            <a:ext cx="2842848" cy="1960562"/>
          </a:xfrm>
          <a:prstGeom prst="rect">
            <a:avLst/>
          </a:prstGeom>
        </p:spPr>
        <p:txBody>
          <a:bodyPr/>
          <a:lstStyle>
            <a:lvl1pPr marL="0" indent="0">
              <a:buNone/>
              <a:defRPr sz="1800">
                <a:solidFill>
                  <a:schemeClr val="bg1"/>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Edit Master text styles</a:t>
            </a:r>
          </a:p>
        </p:txBody>
      </p:sp>
    </p:spTree>
    <p:extLst>
      <p:ext uri="{BB962C8B-B14F-4D97-AF65-F5344CB8AC3E}">
        <p14:creationId xmlns:p14="http://schemas.microsoft.com/office/powerpoint/2010/main" val="388350676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ivider_Slide_Seafoam">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A3190AD4-6D77-A747-86A4-04B3193BCA98}"/>
              </a:ext>
            </a:extLst>
          </p:cNvPr>
          <p:cNvPicPr>
            <a:picLocks noChangeAspect="1"/>
          </p:cNvPicPr>
          <p:nvPr userDrawn="1"/>
        </p:nvPicPr>
        <p:blipFill rotWithShape="1">
          <a:blip r:embed="rId2" cstate="email">
            <a:duotone>
              <a:prstClr val="black"/>
              <a:schemeClr val="accent1">
                <a:tint val="45000"/>
                <a:satMod val="400000"/>
              </a:schemeClr>
            </a:duotone>
            <a:alphaModFix amt="0"/>
            <a:extLst>
              <a:ext uri="{BEBA8EAE-BF5A-486C-A8C5-ECC9F3942E4B}">
                <a14:imgProps xmlns:a14="http://schemas.microsoft.com/office/drawing/2010/main">
                  <a14:imgLayer r:embed="rId3">
                    <a14:imgEffect>
                      <a14:saturation sat="315000"/>
                    </a14:imgEffect>
                    <a14:imgEffect>
                      <a14:brightnessContrast bright="-20000" contrast="20000"/>
                    </a14:imgEffect>
                  </a14:imgLayer>
                </a14:imgProps>
              </a:ext>
              <a:ext uri="{28A0092B-C50C-407E-A947-70E740481C1C}">
                <a14:useLocalDpi xmlns:a14="http://schemas.microsoft.com/office/drawing/2010/main"/>
              </a:ext>
            </a:extLst>
          </a:blip>
          <a:srcRect t="-784"/>
          <a:stretch/>
        </p:blipFill>
        <p:spPr>
          <a:xfrm>
            <a:off x="-44522" y="-1"/>
            <a:ext cx="3958911" cy="6870701"/>
          </a:xfrm>
          <a:prstGeom prst="rect">
            <a:avLst/>
          </a:prstGeom>
          <a:solidFill>
            <a:schemeClr val="accent5"/>
          </a:solidFill>
        </p:spPr>
      </p:pic>
      <p:sp>
        <p:nvSpPr>
          <p:cNvPr id="4" name="Date Placeholder 3"/>
          <p:cNvSpPr>
            <a:spLocks noGrp="1"/>
          </p:cNvSpPr>
          <p:nvPr>
            <p:ph type="dt" sz="half" idx="10"/>
          </p:nvPr>
        </p:nvSpPr>
        <p:spPr/>
        <p:txBody>
          <a:bodyPr/>
          <a:lstStyle>
            <a:lvl1pPr>
              <a:defRPr>
                <a:solidFill>
                  <a:schemeClr val="bg1">
                    <a:lumMod val="50000"/>
                  </a:schemeClr>
                </a:solidFill>
              </a:defRPr>
            </a:lvl1pPr>
          </a:lstStyle>
          <a:p>
            <a:fld id="{D029F642-5445-6E4B-A6B9-1D5D9FAE4E8F}" type="datetime1">
              <a:rPr lang="en-US" smtClean="0"/>
              <a:pPr/>
              <a:t>4/3/2019</a:t>
            </a:fld>
            <a:endParaRPr lang="en-US"/>
          </a:p>
        </p:txBody>
      </p:sp>
      <p:sp>
        <p:nvSpPr>
          <p:cNvPr id="5" name="Footer Placeholder 4"/>
          <p:cNvSpPr>
            <a:spLocks noGrp="1"/>
          </p:cNvSpPr>
          <p:nvPr>
            <p:ph type="ftr" sz="quarter" idx="11"/>
          </p:nvPr>
        </p:nvSpPr>
        <p:spPr/>
        <p:txBody>
          <a:bodyPr/>
          <a:lstStyle>
            <a:lvl1pPr>
              <a:defRPr>
                <a:solidFill>
                  <a:schemeClr val="bg1">
                    <a:lumMod val="50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bg1">
                    <a:lumMod val="50000"/>
                  </a:schemeClr>
                </a:solidFill>
              </a:defRPr>
            </a:lvl1pPr>
          </a:lstStyle>
          <a:p>
            <a:fld id="{EC5D64DC-5713-4A37-9AD4-A6A30F55BBE1}" type="slidenum">
              <a:rPr lang="en-US" smtClean="0"/>
              <a:pPr/>
              <a:t>‹#›</a:t>
            </a:fld>
            <a:endParaRPr lang="en-US" dirty="0"/>
          </a:p>
        </p:txBody>
      </p:sp>
      <p:sp>
        <p:nvSpPr>
          <p:cNvPr id="24" name="Picture Placeholder 23">
            <a:extLst>
              <a:ext uri="{FF2B5EF4-FFF2-40B4-BE49-F238E27FC236}">
                <a16:creationId xmlns:a16="http://schemas.microsoft.com/office/drawing/2014/main" id="{4CC1A2A1-F90B-3A4F-B51D-00AC56B20C29}"/>
              </a:ext>
            </a:extLst>
          </p:cNvPr>
          <p:cNvSpPr>
            <a:spLocks noGrp="1"/>
          </p:cNvSpPr>
          <p:nvPr>
            <p:ph type="pic" sz="quarter" idx="15"/>
          </p:nvPr>
        </p:nvSpPr>
        <p:spPr>
          <a:xfrm>
            <a:off x="3914389" y="0"/>
            <a:ext cx="8277611" cy="6858000"/>
          </a:xfrm>
          <a:prstGeom prst="rect">
            <a:avLst/>
          </a:prstGeom>
        </p:spPr>
        <p:txBody>
          <a:bodyPr/>
          <a:lstStyle/>
          <a:p>
            <a:r>
              <a:rPr lang="en-US"/>
              <a:t>Click icon to add picture</a:t>
            </a:r>
            <a:endParaRPr lang="en-US" dirty="0"/>
          </a:p>
        </p:txBody>
      </p:sp>
      <p:grpSp>
        <p:nvGrpSpPr>
          <p:cNvPr id="37" name="Group 36">
            <a:extLst>
              <a:ext uri="{FF2B5EF4-FFF2-40B4-BE49-F238E27FC236}">
                <a16:creationId xmlns:a16="http://schemas.microsoft.com/office/drawing/2014/main" id="{9A3F6310-5CF6-7A43-8292-B0A29A94453E}"/>
              </a:ext>
            </a:extLst>
          </p:cNvPr>
          <p:cNvGrpSpPr/>
          <p:nvPr userDrawn="1"/>
        </p:nvGrpSpPr>
        <p:grpSpPr>
          <a:xfrm rot="5400000">
            <a:off x="-104041" y="165736"/>
            <a:ext cx="1557927" cy="1550305"/>
            <a:chOff x="3944769" y="1557409"/>
            <a:chExt cx="1959332" cy="1949747"/>
          </a:xfrm>
        </p:grpSpPr>
        <p:sp>
          <p:nvSpPr>
            <p:cNvPr id="38" name="Rectangle 37">
              <a:extLst>
                <a:ext uri="{FF2B5EF4-FFF2-40B4-BE49-F238E27FC236}">
                  <a16:creationId xmlns:a16="http://schemas.microsoft.com/office/drawing/2014/main" id="{3B8196FD-7AD4-074E-AF0E-AD95396E49DF}"/>
                </a:ext>
              </a:extLst>
            </p:cNvPr>
            <p:cNvSpPr/>
            <p:nvPr/>
          </p:nvSpPr>
          <p:spPr>
            <a:xfrm rot="16200000">
              <a:off x="4390130" y="1557415"/>
              <a:ext cx="1513978" cy="1513965"/>
            </a:xfrm>
            <a:prstGeom prst="rect">
              <a:avLst/>
            </a:prstGeom>
            <a:solidFill>
              <a:schemeClr val="accent4">
                <a:lumMod val="20000"/>
                <a:lumOff val="80000"/>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Rectangle 38">
              <a:extLst>
                <a:ext uri="{FF2B5EF4-FFF2-40B4-BE49-F238E27FC236}">
                  <a16:creationId xmlns:a16="http://schemas.microsoft.com/office/drawing/2014/main" id="{C4537D70-7695-1744-B264-621249435A52}"/>
                </a:ext>
              </a:extLst>
            </p:cNvPr>
            <p:cNvSpPr/>
            <p:nvPr/>
          </p:nvSpPr>
          <p:spPr>
            <a:xfrm rot="16200000">
              <a:off x="3944765" y="2561072"/>
              <a:ext cx="946088" cy="946080"/>
            </a:xfrm>
            <a:prstGeom prst="rect">
              <a:avLst/>
            </a:prstGeom>
            <a:solidFill>
              <a:schemeClr val="tx2">
                <a:lumMod val="50000"/>
                <a:lumOff val="50000"/>
                <a:alpha val="3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5" name="Group 24">
            <a:extLst>
              <a:ext uri="{FF2B5EF4-FFF2-40B4-BE49-F238E27FC236}">
                <a16:creationId xmlns:a16="http://schemas.microsoft.com/office/drawing/2014/main" id="{298CAFA7-FB05-244B-BA04-E3741A03C52F}"/>
              </a:ext>
            </a:extLst>
          </p:cNvPr>
          <p:cNvGrpSpPr/>
          <p:nvPr/>
        </p:nvGrpSpPr>
        <p:grpSpPr>
          <a:xfrm flipH="1">
            <a:off x="2557340" y="5913558"/>
            <a:ext cx="1190140" cy="1157946"/>
            <a:chOff x="586220" y="5399017"/>
            <a:chExt cx="1495892" cy="1455427"/>
          </a:xfrm>
        </p:grpSpPr>
        <p:sp>
          <p:nvSpPr>
            <p:cNvPr id="32" name="Rectangle 31">
              <a:extLst>
                <a:ext uri="{FF2B5EF4-FFF2-40B4-BE49-F238E27FC236}">
                  <a16:creationId xmlns:a16="http://schemas.microsoft.com/office/drawing/2014/main" id="{C1FCDFE9-30D4-4948-9AFA-5B6DA7F34D4F}"/>
                </a:ext>
              </a:extLst>
            </p:cNvPr>
            <p:cNvSpPr/>
            <p:nvPr/>
          </p:nvSpPr>
          <p:spPr>
            <a:xfrm>
              <a:off x="1534985" y="5399017"/>
              <a:ext cx="547127" cy="547127"/>
            </a:xfrm>
            <a:prstGeom prst="rect">
              <a:avLst/>
            </a:prstGeom>
            <a:solidFill>
              <a:schemeClr val="bg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94B3C603-B32E-414C-8DDC-0BC7F066866C}"/>
                </a:ext>
              </a:extLst>
            </p:cNvPr>
            <p:cNvSpPr/>
            <p:nvPr/>
          </p:nvSpPr>
          <p:spPr>
            <a:xfrm>
              <a:off x="586220" y="5694526"/>
              <a:ext cx="1210003" cy="1159918"/>
            </a:xfrm>
            <a:prstGeom prst="rect">
              <a:avLst/>
            </a:prstGeom>
            <a:solidFill>
              <a:schemeClr val="bg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6" name="Rectangle 25">
            <a:extLst>
              <a:ext uri="{FF2B5EF4-FFF2-40B4-BE49-F238E27FC236}">
                <a16:creationId xmlns:a16="http://schemas.microsoft.com/office/drawing/2014/main" id="{7BFE44C6-16C4-3342-843C-E5F162F7C573}"/>
              </a:ext>
            </a:extLst>
          </p:cNvPr>
          <p:cNvSpPr/>
          <p:nvPr/>
        </p:nvSpPr>
        <p:spPr>
          <a:xfrm rot="5400000" flipH="1">
            <a:off x="1745000" y="6521199"/>
            <a:ext cx="133999" cy="133998"/>
          </a:xfrm>
          <a:prstGeom prst="rect">
            <a:avLst/>
          </a:prstGeom>
          <a:solidFill>
            <a:schemeClr val="accent2">
              <a:lumMod val="75000"/>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78770180-FAC8-5741-8687-0409F025F09B}"/>
              </a:ext>
            </a:extLst>
          </p:cNvPr>
          <p:cNvSpPr/>
          <p:nvPr/>
        </p:nvSpPr>
        <p:spPr>
          <a:xfrm rot="5400000" flipH="1">
            <a:off x="3298706" y="5600244"/>
            <a:ext cx="183672" cy="183671"/>
          </a:xfrm>
          <a:prstGeom prst="rect">
            <a:avLst/>
          </a:prstGeom>
          <a:solidFill>
            <a:srgbClr val="126BB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0BD564EA-92B8-BE40-B2F1-90572AE370FD}"/>
              </a:ext>
            </a:extLst>
          </p:cNvPr>
          <p:cNvSpPr/>
          <p:nvPr/>
        </p:nvSpPr>
        <p:spPr>
          <a:xfrm flipH="1">
            <a:off x="755192" y="5879801"/>
            <a:ext cx="593709" cy="593707"/>
          </a:xfrm>
          <a:prstGeom prst="rect">
            <a:avLst/>
          </a:prstGeom>
          <a:solidFill>
            <a:schemeClr val="accent4">
              <a:lumMod val="20000"/>
              <a:lumOff val="80000"/>
              <a:alpha val="1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51C55E29-7D59-C64C-A4A7-044323986F37}"/>
              </a:ext>
            </a:extLst>
          </p:cNvPr>
          <p:cNvSpPr/>
          <p:nvPr/>
        </p:nvSpPr>
        <p:spPr>
          <a:xfrm flipH="1">
            <a:off x="194333" y="6146948"/>
            <a:ext cx="208470" cy="208469"/>
          </a:xfrm>
          <a:prstGeom prst="rect">
            <a:avLst/>
          </a:prstGeom>
          <a:solidFill>
            <a:schemeClr val="accent5">
              <a:lumMod val="50000"/>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8C293995-5DE1-3D4B-8D5E-E42368C6ABB2}"/>
              </a:ext>
            </a:extLst>
          </p:cNvPr>
          <p:cNvSpPr/>
          <p:nvPr/>
        </p:nvSpPr>
        <p:spPr>
          <a:xfrm flipH="1">
            <a:off x="1205012" y="5669085"/>
            <a:ext cx="336304" cy="336301"/>
          </a:xfrm>
          <a:prstGeom prst="rect">
            <a:avLst/>
          </a:prstGeom>
          <a:solidFill>
            <a:schemeClr val="accent5">
              <a:lumMod val="75000"/>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11">
            <a:extLst>
              <a:ext uri="{FF2B5EF4-FFF2-40B4-BE49-F238E27FC236}">
                <a16:creationId xmlns:a16="http://schemas.microsoft.com/office/drawing/2014/main" id="{945DDDEE-21CF-A145-890C-02702F1A5F19}"/>
              </a:ext>
            </a:extLst>
          </p:cNvPr>
          <p:cNvSpPr>
            <a:spLocks noGrp="1"/>
          </p:cNvSpPr>
          <p:nvPr>
            <p:ph type="body" sz="quarter" idx="13" hasCustomPrompt="1"/>
          </p:nvPr>
        </p:nvSpPr>
        <p:spPr>
          <a:xfrm>
            <a:off x="698204" y="1049113"/>
            <a:ext cx="2792525" cy="1851025"/>
          </a:xfrm>
          <a:prstGeom prst="rect">
            <a:avLst/>
          </a:prstGeom>
        </p:spPr>
        <p:txBody>
          <a:bodyPr/>
          <a:lstStyle>
            <a:lvl1pPr marL="0" indent="0">
              <a:lnSpc>
                <a:spcPct val="90000"/>
              </a:lnSpc>
              <a:buNone/>
              <a:defRPr sz="3400" b="1">
                <a:solidFill>
                  <a:schemeClr val="bg1"/>
                </a:solidFill>
                <a:latin typeface="+mj-lt"/>
              </a:defRPr>
            </a:lvl1pPr>
          </a:lstStyle>
          <a:p>
            <a:pPr lvl="0"/>
            <a:r>
              <a:rPr lang="en-US" dirty="0"/>
              <a:t>Enter Title Here</a:t>
            </a:r>
          </a:p>
        </p:txBody>
      </p:sp>
      <p:sp>
        <p:nvSpPr>
          <p:cNvPr id="22" name="Text Placeholder 21">
            <a:extLst>
              <a:ext uri="{FF2B5EF4-FFF2-40B4-BE49-F238E27FC236}">
                <a16:creationId xmlns:a16="http://schemas.microsoft.com/office/drawing/2014/main" id="{FAAE9B47-C991-0747-BB02-CE68FC9825F9}"/>
              </a:ext>
            </a:extLst>
          </p:cNvPr>
          <p:cNvSpPr>
            <a:spLocks noGrp="1"/>
          </p:cNvSpPr>
          <p:nvPr>
            <p:ph type="body" sz="quarter" idx="14"/>
          </p:nvPr>
        </p:nvSpPr>
        <p:spPr>
          <a:xfrm>
            <a:off x="692486" y="2903900"/>
            <a:ext cx="2842848" cy="1960562"/>
          </a:xfrm>
          <a:prstGeom prst="rect">
            <a:avLst/>
          </a:prstGeom>
        </p:spPr>
        <p:txBody>
          <a:bodyPr/>
          <a:lstStyle>
            <a:lvl1pPr marL="0" indent="0">
              <a:buNone/>
              <a:defRPr sz="1800">
                <a:solidFill>
                  <a:schemeClr val="bg1"/>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Edit Master text styles</a:t>
            </a:r>
          </a:p>
        </p:txBody>
      </p:sp>
    </p:spTree>
    <p:extLst>
      <p:ext uri="{BB962C8B-B14F-4D97-AF65-F5344CB8AC3E}">
        <p14:creationId xmlns:p14="http://schemas.microsoft.com/office/powerpoint/2010/main" val="345237327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_Divider_Slide_Orange">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A3190AD4-6D77-A747-86A4-04B3193BCA98}"/>
              </a:ext>
            </a:extLst>
          </p:cNvPr>
          <p:cNvPicPr>
            <a:picLocks noChangeAspect="1"/>
          </p:cNvPicPr>
          <p:nvPr userDrawn="1"/>
        </p:nvPicPr>
        <p:blipFill rotWithShape="1">
          <a:blip r:embed="rId2" cstate="email">
            <a:duotone>
              <a:prstClr val="black"/>
              <a:schemeClr val="accent1">
                <a:tint val="45000"/>
                <a:satMod val="400000"/>
              </a:schemeClr>
            </a:duotone>
            <a:alphaModFix amt="0"/>
            <a:extLst>
              <a:ext uri="{BEBA8EAE-BF5A-486C-A8C5-ECC9F3942E4B}">
                <a14:imgProps xmlns:a14="http://schemas.microsoft.com/office/drawing/2010/main">
                  <a14:imgLayer r:embed="rId3">
                    <a14:imgEffect>
                      <a14:saturation sat="315000"/>
                    </a14:imgEffect>
                    <a14:imgEffect>
                      <a14:brightnessContrast bright="-20000" contrast="20000"/>
                    </a14:imgEffect>
                  </a14:imgLayer>
                </a14:imgProps>
              </a:ext>
              <a:ext uri="{28A0092B-C50C-407E-A947-70E740481C1C}">
                <a14:useLocalDpi xmlns:a14="http://schemas.microsoft.com/office/drawing/2010/main"/>
              </a:ext>
            </a:extLst>
          </a:blip>
          <a:srcRect t="-784"/>
          <a:stretch/>
        </p:blipFill>
        <p:spPr>
          <a:xfrm>
            <a:off x="-44522" y="-1"/>
            <a:ext cx="3958911" cy="6870701"/>
          </a:xfrm>
          <a:prstGeom prst="rect">
            <a:avLst/>
          </a:prstGeom>
          <a:solidFill>
            <a:schemeClr val="accent2"/>
          </a:solidFill>
        </p:spPr>
      </p:pic>
      <p:sp>
        <p:nvSpPr>
          <p:cNvPr id="4" name="Date Placeholder 3"/>
          <p:cNvSpPr>
            <a:spLocks noGrp="1"/>
          </p:cNvSpPr>
          <p:nvPr>
            <p:ph type="dt" sz="half" idx="10"/>
          </p:nvPr>
        </p:nvSpPr>
        <p:spPr/>
        <p:txBody>
          <a:bodyPr/>
          <a:lstStyle>
            <a:lvl1pPr>
              <a:defRPr>
                <a:solidFill>
                  <a:schemeClr val="bg1">
                    <a:lumMod val="50000"/>
                  </a:schemeClr>
                </a:solidFill>
              </a:defRPr>
            </a:lvl1pPr>
          </a:lstStyle>
          <a:p>
            <a:fld id="{D029F642-5445-6E4B-A6B9-1D5D9FAE4E8F}" type="datetime1">
              <a:rPr lang="en-US" smtClean="0"/>
              <a:pPr/>
              <a:t>4/3/2019</a:t>
            </a:fld>
            <a:endParaRPr lang="en-US"/>
          </a:p>
        </p:txBody>
      </p:sp>
      <p:sp>
        <p:nvSpPr>
          <p:cNvPr id="5" name="Footer Placeholder 4"/>
          <p:cNvSpPr>
            <a:spLocks noGrp="1"/>
          </p:cNvSpPr>
          <p:nvPr>
            <p:ph type="ftr" sz="quarter" idx="11"/>
          </p:nvPr>
        </p:nvSpPr>
        <p:spPr/>
        <p:txBody>
          <a:bodyPr/>
          <a:lstStyle>
            <a:lvl1pPr>
              <a:defRPr>
                <a:solidFill>
                  <a:schemeClr val="bg1">
                    <a:lumMod val="50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bg1">
                    <a:lumMod val="50000"/>
                  </a:schemeClr>
                </a:solidFill>
              </a:defRPr>
            </a:lvl1pPr>
          </a:lstStyle>
          <a:p>
            <a:fld id="{EC5D64DC-5713-4A37-9AD4-A6A30F55BBE1}" type="slidenum">
              <a:rPr lang="en-US" smtClean="0"/>
              <a:pPr/>
              <a:t>‹#›</a:t>
            </a:fld>
            <a:endParaRPr lang="en-US" dirty="0"/>
          </a:p>
        </p:txBody>
      </p:sp>
      <p:sp>
        <p:nvSpPr>
          <p:cNvPr id="24" name="Picture Placeholder 23">
            <a:extLst>
              <a:ext uri="{FF2B5EF4-FFF2-40B4-BE49-F238E27FC236}">
                <a16:creationId xmlns:a16="http://schemas.microsoft.com/office/drawing/2014/main" id="{4CC1A2A1-F90B-3A4F-B51D-00AC56B20C29}"/>
              </a:ext>
            </a:extLst>
          </p:cNvPr>
          <p:cNvSpPr>
            <a:spLocks noGrp="1"/>
          </p:cNvSpPr>
          <p:nvPr>
            <p:ph type="pic" sz="quarter" idx="15"/>
          </p:nvPr>
        </p:nvSpPr>
        <p:spPr>
          <a:xfrm>
            <a:off x="3914389" y="0"/>
            <a:ext cx="8277611" cy="6858000"/>
          </a:xfrm>
          <a:prstGeom prst="rect">
            <a:avLst/>
          </a:prstGeom>
        </p:spPr>
        <p:txBody>
          <a:bodyPr/>
          <a:lstStyle/>
          <a:p>
            <a:r>
              <a:rPr lang="en-US"/>
              <a:t>Click icon to add picture</a:t>
            </a:r>
            <a:endParaRPr lang="en-US" dirty="0"/>
          </a:p>
        </p:txBody>
      </p:sp>
      <p:grpSp>
        <p:nvGrpSpPr>
          <p:cNvPr id="37" name="Group 36">
            <a:extLst>
              <a:ext uri="{FF2B5EF4-FFF2-40B4-BE49-F238E27FC236}">
                <a16:creationId xmlns:a16="http://schemas.microsoft.com/office/drawing/2014/main" id="{9A3F6310-5CF6-7A43-8292-B0A29A94453E}"/>
              </a:ext>
            </a:extLst>
          </p:cNvPr>
          <p:cNvGrpSpPr/>
          <p:nvPr userDrawn="1"/>
        </p:nvGrpSpPr>
        <p:grpSpPr>
          <a:xfrm rot="5400000">
            <a:off x="-104041" y="165736"/>
            <a:ext cx="1557927" cy="1550305"/>
            <a:chOff x="3944769" y="1557409"/>
            <a:chExt cx="1959332" cy="1949747"/>
          </a:xfrm>
        </p:grpSpPr>
        <p:sp>
          <p:nvSpPr>
            <p:cNvPr id="38" name="Rectangle 37">
              <a:extLst>
                <a:ext uri="{FF2B5EF4-FFF2-40B4-BE49-F238E27FC236}">
                  <a16:creationId xmlns:a16="http://schemas.microsoft.com/office/drawing/2014/main" id="{3B8196FD-7AD4-074E-AF0E-AD95396E49DF}"/>
                </a:ext>
              </a:extLst>
            </p:cNvPr>
            <p:cNvSpPr/>
            <p:nvPr/>
          </p:nvSpPr>
          <p:spPr>
            <a:xfrm rot="16200000">
              <a:off x="4390130" y="1557415"/>
              <a:ext cx="1513978" cy="1513965"/>
            </a:xfrm>
            <a:prstGeom prst="rect">
              <a:avLst/>
            </a:prstGeom>
            <a:solidFill>
              <a:schemeClr val="accent2">
                <a:lumMod val="20000"/>
                <a:lumOff val="8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Rectangle 38">
              <a:extLst>
                <a:ext uri="{FF2B5EF4-FFF2-40B4-BE49-F238E27FC236}">
                  <a16:creationId xmlns:a16="http://schemas.microsoft.com/office/drawing/2014/main" id="{C4537D70-7695-1744-B264-621249435A52}"/>
                </a:ext>
              </a:extLst>
            </p:cNvPr>
            <p:cNvSpPr/>
            <p:nvPr/>
          </p:nvSpPr>
          <p:spPr>
            <a:xfrm rot="16200000">
              <a:off x="3944765" y="2561072"/>
              <a:ext cx="946088" cy="946080"/>
            </a:xfrm>
            <a:prstGeom prst="rect">
              <a:avLst/>
            </a:prstGeom>
            <a:solidFill>
              <a:schemeClr val="accent2">
                <a:lumMod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40" name="Group 39">
            <a:extLst>
              <a:ext uri="{FF2B5EF4-FFF2-40B4-BE49-F238E27FC236}">
                <a16:creationId xmlns:a16="http://schemas.microsoft.com/office/drawing/2014/main" id="{65B7AB9C-9773-254B-ABFE-B1E2BB0F9D0D}"/>
              </a:ext>
            </a:extLst>
          </p:cNvPr>
          <p:cNvGrpSpPr/>
          <p:nvPr userDrawn="1"/>
        </p:nvGrpSpPr>
        <p:grpSpPr>
          <a:xfrm flipH="1">
            <a:off x="194333" y="5669086"/>
            <a:ext cx="3553147" cy="1402419"/>
            <a:chOff x="526406" y="5649592"/>
            <a:chExt cx="3307255" cy="1305366"/>
          </a:xfrm>
        </p:grpSpPr>
        <p:grpSp>
          <p:nvGrpSpPr>
            <p:cNvPr id="41" name="Group 40">
              <a:extLst>
                <a:ext uri="{FF2B5EF4-FFF2-40B4-BE49-F238E27FC236}">
                  <a16:creationId xmlns:a16="http://schemas.microsoft.com/office/drawing/2014/main" id="{823CED43-FD37-4B41-808B-101F12C1B3EA}"/>
                </a:ext>
              </a:extLst>
            </p:cNvPr>
            <p:cNvGrpSpPr/>
            <p:nvPr/>
          </p:nvGrpSpPr>
          <p:grpSpPr>
            <a:xfrm>
              <a:off x="526406" y="5877146"/>
              <a:ext cx="1107778" cy="1077812"/>
              <a:chOff x="586220" y="5399017"/>
              <a:chExt cx="1495892" cy="1455427"/>
            </a:xfrm>
          </p:grpSpPr>
          <p:sp>
            <p:nvSpPr>
              <p:cNvPr id="48" name="Rectangle 47">
                <a:extLst>
                  <a:ext uri="{FF2B5EF4-FFF2-40B4-BE49-F238E27FC236}">
                    <a16:creationId xmlns:a16="http://schemas.microsoft.com/office/drawing/2014/main" id="{B4B09F6E-4D0B-7547-89AA-5BB25A7269AE}"/>
                  </a:ext>
                </a:extLst>
              </p:cNvPr>
              <p:cNvSpPr/>
              <p:nvPr/>
            </p:nvSpPr>
            <p:spPr>
              <a:xfrm>
                <a:off x="1534985" y="5399017"/>
                <a:ext cx="547127" cy="547127"/>
              </a:xfrm>
              <a:prstGeom prst="rect">
                <a:avLst/>
              </a:prstGeom>
              <a:solidFill>
                <a:schemeClr val="accent2">
                  <a:lumMod val="40000"/>
                  <a:lumOff val="60000"/>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Rectangle 48">
                <a:extLst>
                  <a:ext uri="{FF2B5EF4-FFF2-40B4-BE49-F238E27FC236}">
                    <a16:creationId xmlns:a16="http://schemas.microsoft.com/office/drawing/2014/main" id="{3A7F423C-0FC2-DD4C-BDBA-603F2CF05F99}"/>
                  </a:ext>
                </a:extLst>
              </p:cNvPr>
              <p:cNvSpPr/>
              <p:nvPr/>
            </p:nvSpPr>
            <p:spPr>
              <a:xfrm>
                <a:off x="586220" y="5694526"/>
                <a:ext cx="1210003" cy="1159918"/>
              </a:xfrm>
              <a:prstGeom prst="rect">
                <a:avLst/>
              </a:prstGeom>
              <a:solidFill>
                <a:schemeClr val="bg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2" name="Rectangle 41">
              <a:extLst>
                <a:ext uri="{FF2B5EF4-FFF2-40B4-BE49-F238E27FC236}">
                  <a16:creationId xmlns:a16="http://schemas.microsoft.com/office/drawing/2014/main" id="{FFD4539F-7325-3A40-81F9-639D612D0728}"/>
                </a:ext>
              </a:extLst>
            </p:cNvPr>
            <p:cNvSpPr/>
            <p:nvPr/>
          </p:nvSpPr>
          <p:spPr>
            <a:xfrm rot="16200000">
              <a:off x="2265580" y="6442736"/>
              <a:ext cx="124726" cy="124725"/>
            </a:xfrm>
            <a:prstGeom prst="rect">
              <a:avLst/>
            </a:prstGeom>
            <a:solidFill>
              <a:schemeClr val="accent2">
                <a:lumMod val="75000"/>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4" name="Group 43">
              <a:extLst>
                <a:ext uri="{FF2B5EF4-FFF2-40B4-BE49-F238E27FC236}">
                  <a16:creationId xmlns:a16="http://schemas.microsoft.com/office/drawing/2014/main" id="{9B448E66-CF89-274F-92CC-96B37B0E800E}"/>
                </a:ext>
              </a:extLst>
            </p:cNvPr>
            <p:cNvGrpSpPr/>
            <p:nvPr/>
          </p:nvGrpSpPr>
          <p:grpSpPr>
            <a:xfrm>
              <a:off x="2579895" y="5649592"/>
              <a:ext cx="1253766" cy="748754"/>
              <a:chOff x="2674016" y="5743343"/>
              <a:chExt cx="978509" cy="584371"/>
            </a:xfrm>
          </p:grpSpPr>
          <p:sp>
            <p:nvSpPr>
              <p:cNvPr id="45" name="Rectangle 44">
                <a:extLst>
                  <a:ext uri="{FF2B5EF4-FFF2-40B4-BE49-F238E27FC236}">
                    <a16:creationId xmlns:a16="http://schemas.microsoft.com/office/drawing/2014/main" id="{5400E731-ECB6-7745-9101-A31F3E3B14C8}"/>
                  </a:ext>
                </a:extLst>
              </p:cNvPr>
              <p:cNvSpPr/>
              <p:nvPr/>
            </p:nvSpPr>
            <p:spPr>
              <a:xfrm>
                <a:off x="2813795" y="5896417"/>
                <a:ext cx="431297" cy="431297"/>
              </a:xfrm>
              <a:prstGeom prst="rect">
                <a:avLst/>
              </a:prstGeom>
              <a:solidFill>
                <a:schemeClr val="bg1">
                  <a:lumMod val="95000"/>
                  <a:alpha val="1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Rectangle 45">
                <a:extLst>
                  <a:ext uri="{FF2B5EF4-FFF2-40B4-BE49-F238E27FC236}">
                    <a16:creationId xmlns:a16="http://schemas.microsoft.com/office/drawing/2014/main" id="{CD8071BE-7236-C544-B8A7-ABDA09FA6CA7}"/>
                  </a:ext>
                </a:extLst>
              </p:cNvPr>
              <p:cNvSpPr/>
              <p:nvPr/>
            </p:nvSpPr>
            <p:spPr>
              <a:xfrm>
                <a:off x="3501083" y="6090485"/>
                <a:ext cx="151442" cy="151442"/>
              </a:xfrm>
              <a:prstGeom prst="rect">
                <a:avLst/>
              </a:prstGeom>
              <a:solidFill>
                <a:schemeClr val="accent2">
                  <a:lumMod val="20000"/>
                  <a:lumOff val="80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46">
                <a:extLst>
                  <a:ext uri="{FF2B5EF4-FFF2-40B4-BE49-F238E27FC236}">
                    <a16:creationId xmlns:a16="http://schemas.microsoft.com/office/drawing/2014/main" id="{6A654407-0BC8-1D44-B3AB-582A73737CCA}"/>
                  </a:ext>
                </a:extLst>
              </p:cNvPr>
              <p:cNvSpPr/>
              <p:nvPr/>
            </p:nvSpPr>
            <p:spPr>
              <a:xfrm>
                <a:off x="2674016" y="5743343"/>
                <a:ext cx="244306" cy="244305"/>
              </a:xfrm>
              <a:prstGeom prst="rect">
                <a:avLst/>
              </a:prstGeom>
              <a:solidFill>
                <a:schemeClr val="accent2">
                  <a:lumMod val="7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12" name="Text Placeholder 11">
            <a:extLst>
              <a:ext uri="{FF2B5EF4-FFF2-40B4-BE49-F238E27FC236}">
                <a16:creationId xmlns:a16="http://schemas.microsoft.com/office/drawing/2014/main" id="{945DDDEE-21CF-A145-890C-02702F1A5F19}"/>
              </a:ext>
            </a:extLst>
          </p:cNvPr>
          <p:cNvSpPr>
            <a:spLocks noGrp="1"/>
          </p:cNvSpPr>
          <p:nvPr>
            <p:ph type="body" sz="quarter" idx="13" hasCustomPrompt="1"/>
          </p:nvPr>
        </p:nvSpPr>
        <p:spPr>
          <a:xfrm>
            <a:off x="695541" y="1052549"/>
            <a:ext cx="2811462" cy="1851025"/>
          </a:xfrm>
          <a:prstGeom prst="rect">
            <a:avLst/>
          </a:prstGeom>
        </p:spPr>
        <p:txBody>
          <a:bodyPr/>
          <a:lstStyle>
            <a:lvl1pPr marL="0" indent="0">
              <a:lnSpc>
                <a:spcPct val="90000"/>
              </a:lnSpc>
              <a:buNone/>
              <a:defRPr sz="3400" b="1">
                <a:solidFill>
                  <a:schemeClr val="bg1"/>
                </a:solidFill>
                <a:latin typeface="+mj-lt"/>
              </a:defRPr>
            </a:lvl1pPr>
          </a:lstStyle>
          <a:p>
            <a:pPr lvl="0"/>
            <a:r>
              <a:rPr lang="en-US" dirty="0"/>
              <a:t>Enter Title Here</a:t>
            </a:r>
          </a:p>
        </p:txBody>
      </p:sp>
      <p:sp>
        <p:nvSpPr>
          <p:cNvPr id="22" name="Text Placeholder 21">
            <a:extLst>
              <a:ext uri="{FF2B5EF4-FFF2-40B4-BE49-F238E27FC236}">
                <a16:creationId xmlns:a16="http://schemas.microsoft.com/office/drawing/2014/main" id="{FAAE9B47-C991-0747-BB02-CE68FC9825F9}"/>
              </a:ext>
            </a:extLst>
          </p:cNvPr>
          <p:cNvSpPr>
            <a:spLocks noGrp="1"/>
          </p:cNvSpPr>
          <p:nvPr>
            <p:ph type="body" sz="quarter" idx="14"/>
          </p:nvPr>
        </p:nvSpPr>
        <p:spPr>
          <a:xfrm>
            <a:off x="700341" y="2915565"/>
            <a:ext cx="2811462" cy="1960562"/>
          </a:xfrm>
          <a:prstGeom prst="rect">
            <a:avLst/>
          </a:prstGeom>
        </p:spPr>
        <p:txBody>
          <a:bodyPr/>
          <a:lstStyle>
            <a:lvl1pPr marL="0" indent="0">
              <a:buNone/>
              <a:defRPr sz="1800">
                <a:solidFill>
                  <a:schemeClr val="bg1"/>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Edit Master text styles</a:t>
            </a:r>
          </a:p>
        </p:txBody>
      </p:sp>
    </p:spTree>
    <p:extLst>
      <p:ext uri="{BB962C8B-B14F-4D97-AF65-F5344CB8AC3E}">
        <p14:creationId xmlns:p14="http://schemas.microsoft.com/office/powerpoint/2010/main" val="26019022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Left_sidebar_grey_w_imag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lvl1pPr>
              <a:defRPr>
                <a:solidFill>
                  <a:schemeClr val="bg1">
                    <a:lumMod val="50000"/>
                  </a:schemeClr>
                </a:solidFill>
              </a:defRPr>
            </a:lvl1pPr>
          </a:lstStyle>
          <a:p>
            <a:fld id="{D029F642-5445-6E4B-A6B9-1D5D9FAE4E8F}" type="datetime1">
              <a:rPr lang="en-US" smtClean="0"/>
              <a:pPr/>
              <a:t>4/3/2019</a:t>
            </a:fld>
            <a:endParaRPr lang="en-US"/>
          </a:p>
        </p:txBody>
      </p:sp>
      <p:sp>
        <p:nvSpPr>
          <p:cNvPr id="5" name="Footer Placeholder 4"/>
          <p:cNvSpPr>
            <a:spLocks noGrp="1"/>
          </p:cNvSpPr>
          <p:nvPr>
            <p:ph type="ftr" sz="quarter" idx="11"/>
          </p:nvPr>
        </p:nvSpPr>
        <p:spPr/>
        <p:txBody>
          <a:bodyPr/>
          <a:lstStyle>
            <a:lvl1pPr>
              <a:defRPr>
                <a:solidFill>
                  <a:schemeClr val="bg1">
                    <a:lumMod val="50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bg1">
                    <a:lumMod val="50000"/>
                  </a:schemeClr>
                </a:solidFill>
              </a:defRPr>
            </a:lvl1pPr>
          </a:lstStyle>
          <a:p>
            <a:fld id="{EC5D64DC-5713-4A37-9AD4-A6A30F55BBE1}" type="slidenum">
              <a:rPr lang="en-US" smtClean="0"/>
              <a:pPr/>
              <a:t>‹#›</a:t>
            </a:fld>
            <a:endParaRPr lang="en-US" dirty="0"/>
          </a:p>
        </p:txBody>
      </p:sp>
      <p:pic>
        <p:nvPicPr>
          <p:cNvPr id="14" name="Picture 13">
            <a:extLst>
              <a:ext uri="{FF2B5EF4-FFF2-40B4-BE49-F238E27FC236}">
                <a16:creationId xmlns:a16="http://schemas.microsoft.com/office/drawing/2014/main" id="{BFC891D9-D2D2-274A-ACF0-00AB62FC8A0A}"/>
              </a:ext>
            </a:extLst>
          </p:cNvPr>
          <p:cNvPicPr>
            <a:picLocks noChangeAspect="1"/>
          </p:cNvPicPr>
          <p:nvPr userDrawn="1"/>
        </p:nvPicPr>
        <p:blipFill rotWithShape="1">
          <a:blip r:embed="rId2" cstate="email">
            <a:alphaModFix amt="0"/>
            <a:extLst>
              <a:ext uri="{28A0092B-C50C-407E-A947-70E740481C1C}">
                <a14:useLocalDpi xmlns:a14="http://schemas.microsoft.com/office/drawing/2010/main"/>
              </a:ext>
            </a:extLst>
          </a:blip>
          <a:srcRect l="-1247"/>
          <a:stretch/>
        </p:blipFill>
        <p:spPr>
          <a:xfrm>
            <a:off x="-408214" y="-910735"/>
            <a:ext cx="4481063" cy="7277948"/>
          </a:xfrm>
          <a:prstGeom prst="rect">
            <a:avLst/>
          </a:prstGeom>
          <a:solidFill>
            <a:schemeClr val="tx2">
              <a:lumMod val="75000"/>
              <a:lumOff val="25000"/>
            </a:schemeClr>
          </a:solidFill>
        </p:spPr>
      </p:pic>
      <p:sp>
        <p:nvSpPr>
          <p:cNvPr id="17" name="Rectangle 16">
            <a:extLst>
              <a:ext uri="{FF2B5EF4-FFF2-40B4-BE49-F238E27FC236}">
                <a16:creationId xmlns:a16="http://schemas.microsoft.com/office/drawing/2014/main" id="{B86AD09D-A473-2646-AB53-56FEFB58D87C}"/>
              </a:ext>
            </a:extLst>
          </p:cNvPr>
          <p:cNvSpPr/>
          <p:nvPr userDrawn="1"/>
        </p:nvSpPr>
        <p:spPr>
          <a:xfrm>
            <a:off x="-14222" y="5503196"/>
            <a:ext cx="864017" cy="864017"/>
          </a:xfrm>
          <a:prstGeom prst="rect">
            <a:avLst/>
          </a:prstGeom>
          <a:solidFill>
            <a:schemeClr val="accent6">
              <a:lumMod val="60000"/>
              <a:lumOff val="40000"/>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25C69DC7-C8EA-6F40-9081-1B3BEEE0EBF8}"/>
              </a:ext>
            </a:extLst>
          </p:cNvPr>
          <p:cNvSpPr/>
          <p:nvPr userDrawn="1"/>
        </p:nvSpPr>
        <p:spPr>
          <a:xfrm>
            <a:off x="692319" y="5287614"/>
            <a:ext cx="474415" cy="474415"/>
          </a:xfrm>
          <a:prstGeom prst="rect">
            <a:avLst/>
          </a:prstGeom>
          <a:solidFill>
            <a:schemeClr val="tx2">
              <a:lumMod val="50000"/>
              <a:lumOff val="50000"/>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48DBC86E-62DB-EA48-9D94-71C2DA1D5074}"/>
              </a:ext>
            </a:extLst>
          </p:cNvPr>
          <p:cNvSpPr/>
          <p:nvPr userDrawn="1"/>
        </p:nvSpPr>
        <p:spPr>
          <a:xfrm>
            <a:off x="3353152" y="5616245"/>
            <a:ext cx="431297" cy="431297"/>
          </a:xfrm>
          <a:prstGeom prst="rect">
            <a:avLst/>
          </a:prstGeom>
          <a:solidFill>
            <a:schemeClr val="accent2">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3010BBF3-2D7D-F348-B9CF-305D110EE39D}"/>
              </a:ext>
            </a:extLst>
          </p:cNvPr>
          <p:cNvSpPr/>
          <p:nvPr userDrawn="1"/>
        </p:nvSpPr>
        <p:spPr>
          <a:xfrm>
            <a:off x="2020711" y="5889539"/>
            <a:ext cx="477674" cy="477674"/>
          </a:xfrm>
          <a:prstGeom prst="rect">
            <a:avLst/>
          </a:prstGeom>
          <a:solidFill>
            <a:schemeClr val="accent3">
              <a:lumMod val="75000"/>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86D7013E-B3D9-1941-BB2D-70EF59EF6767}"/>
              </a:ext>
            </a:extLst>
          </p:cNvPr>
          <p:cNvSpPr/>
          <p:nvPr userDrawn="1"/>
        </p:nvSpPr>
        <p:spPr>
          <a:xfrm>
            <a:off x="2844154" y="5239417"/>
            <a:ext cx="220891" cy="220891"/>
          </a:xfrm>
          <a:prstGeom prst="rect">
            <a:avLst/>
          </a:prstGeom>
          <a:solidFill>
            <a:schemeClr val="accent4">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11">
            <a:extLst>
              <a:ext uri="{FF2B5EF4-FFF2-40B4-BE49-F238E27FC236}">
                <a16:creationId xmlns:a16="http://schemas.microsoft.com/office/drawing/2014/main" id="{945DDDEE-21CF-A145-890C-02702F1A5F19}"/>
              </a:ext>
            </a:extLst>
          </p:cNvPr>
          <p:cNvSpPr>
            <a:spLocks noGrp="1"/>
          </p:cNvSpPr>
          <p:nvPr>
            <p:ph type="body" sz="quarter" idx="13" hasCustomPrompt="1"/>
          </p:nvPr>
        </p:nvSpPr>
        <p:spPr>
          <a:xfrm>
            <a:off x="692319" y="1046163"/>
            <a:ext cx="2811462" cy="1851025"/>
          </a:xfrm>
        </p:spPr>
        <p:txBody>
          <a:bodyPr/>
          <a:lstStyle>
            <a:lvl1pPr marL="0" indent="0">
              <a:buNone/>
              <a:defRPr sz="3400" b="1">
                <a:solidFill>
                  <a:schemeClr val="bg1"/>
                </a:solidFill>
                <a:latin typeface="+mj-lt"/>
              </a:defRPr>
            </a:lvl1pPr>
          </a:lstStyle>
          <a:p>
            <a:pPr lvl="0"/>
            <a:r>
              <a:rPr lang="en-US" dirty="0"/>
              <a:t>Enter Title Here</a:t>
            </a:r>
          </a:p>
        </p:txBody>
      </p:sp>
      <p:sp>
        <p:nvSpPr>
          <p:cNvPr id="22" name="Text Placeholder 21">
            <a:extLst>
              <a:ext uri="{FF2B5EF4-FFF2-40B4-BE49-F238E27FC236}">
                <a16:creationId xmlns:a16="http://schemas.microsoft.com/office/drawing/2014/main" id="{FAAE9B47-C991-0747-BB02-CE68FC9825F9}"/>
              </a:ext>
            </a:extLst>
          </p:cNvPr>
          <p:cNvSpPr>
            <a:spLocks noGrp="1"/>
          </p:cNvSpPr>
          <p:nvPr>
            <p:ph type="body" sz="quarter" idx="14"/>
          </p:nvPr>
        </p:nvSpPr>
        <p:spPr>
          <a:xfrm>
            <a:off x="692319" y="3028787"/>
            <a:ext cx="2811462" cy="1960562"/>
          </a:xfrm>
        </p:spPr>
        <p:txBody>
          <a:bodyPr/>
          <a:lstStyle>
            <a:lvl1pPr marL="0" indent="0">
              <a:buNone/>
              <a:defRPr sz="18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Edit Master text styles</a:t>
            </a:r>
          </a:p>
        </p:txBody>
      </p:sp>
      <p:sp>
        <p:nvSpPr>
          <p:cNvPr id="24" name="Picture Placeholder 23">
            <a:extLst>
              <a:ext uri="{FF2B5EF4-FFF2-40B4-BE49-F238E27FC236}">
                <a16:creationId xmlns:a16="http://schemas.microsoft.com/office/drawing/2014/main" id="{4CC1A2A1-F90B-3A4F-B51D-00AC56B20C29}"/>
              </a:ext>
            </a:extLst>
          </p:cNvPr>
          <p:cNvSpPr>
            <a:spLocks noGrp="1"/>
          </p:cNvSpPr>
          <p:nvPr>
            <p:ph type="pic" sz="quarter" idx="15"/>
          </p:nvPr>
        </p:nvSpPr>
        <p:spPr>
          <a:xfrm>
            <a:off x="4073525" y="0"/>
            <a:ext cx="8118475" cy="6367463"/>
          </a:xfrm>
        </p:spPr>
        <p:txBody>
          <a:bodyPr/>
          <a:lstStyle>
            <a:lvl1pPr marL="0" indent="0">
              <a:buNone/>
              <a:defRPr/>
            </a:lvl1pPr>
          </a:lstStyle>
          <a:p>
            <a:r>
              <a:rPr lang="en-US"/>
              <a:t>Click icon to add picture</a:t>
            </a:r>
            <a:endParaRPr lang="en-US" dirty="0"/>
          </a:p>
        </p:txBody>
      </p:sp>
    </p:spTree>
    <p:extLst>
      <p:ext uri="{BB962C8B-B14F-4D97-AF65-F5344CB8AC3E}">
        <p14:creationId xmlns:p14="http://schemas.microsoft.com/office/powerpoint/2010/main" val="24163203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tandard-TitleandContent">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397664A2-8142-5C49-908C-90972D4BAF6F}"/>
              </a:ext>
            </a:extLst>
          </p:cNvPr>
          <p:cNvSpPr/>
          <p:nvPr userDrawn="1"/>
        </p:nvSpPr>
        <p:spPr>
          <a:xfrm>
            <a:off x="95078" y="110996"/>
            <a:ext cx="716317" cy="716317"/>
          </a:xfrm>
          <a:prstGeom prst="rect">
            <a:avLst/>
          </a:prstGeom>
          <a:solidFill>
            <a:schemeClr val="bg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Background Elements">
            <a:extLst>
              <a:ext uri="{FF2B5EF4-FFF2-40B4-BE49-F238E27FC236}">
                <a16:creationId xmlns:a16="http://schemas.microsoft.com/office/drawing/2014/main" id="{3A4DA394-F5BA-F543-8DEF-938BF9FA4EC5}"/>
              </a:ext>
            </a:extLst>
          </p:cNvPr>
          <p:cNvGrpSpPr/>
          <p:nvPr userDrawn="1"/>
        </p:nvGrpSpPr>
        <p:grpSpPr>
          <a:xfrm>
            <a:off x="1142389" y="3988154"/>
            <a:ext cx="10520700" cy="2466465"/>
            <a:chOff x="1141032" y="3996965"/>
            <a:chExt cx="10520700" cy="2466465"/>
          </a:xfrm>
        </p:grpSpPr>
        <p:sp>
          <p:nvSpPr>
            <p:cNvPr id="22" name="Rectangle 21">
              <a:extLst>
                <a:ext uri="{FF2B5EF4-FFF2-40B4-BE49-F238E27FC236}">
                  <a16:creationId xmlns:a16="http://schemas.microsoft.com/office/drawing/2014/main" id="{6CC7C73C-F5F8-AC40-B1B9-B7B1BBB2AED0}"/>
                </a:ext>
              </a:extLst>
            </p:cNvPr>
            <p:cNvSpPr/>
            <p:nvPr userDrawn="1"/>
          </p:nvSpPr>
          <p:spPr>
            <a:xfrm>
              <a:off x="11412374" y="3996965"/>
              <a:ext cx="249358" cy="249358"/>
            </a:xfrm>
            <a:prstGeom prst="rect">
              <a:avLst/>
            </a:prstGeom>
            <a:solidFill>
              <a:schemeClr val="tx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84CF5E9F-310E-FC49-AF24-1011045DD202}"/>
                </a:ext>
              </a:extLst>
            </p:cNvPr>
            <p:cNvSpPr/>
            <p:nvPr userDrawn="1"/>
          </p:nvSpPr>
          <p:spPr>
            <a:xfrm>
              <a:off x="1141032" y="6214072"/>
              <a:ext cx="249358" cy="249358"/>
            </a:xfrm>
            <a:prstGeom prst="rect">
              <a:avLst/>
            </a:prstGeom>
            <a:solidFill>
              <a:schemeClr val="accent4">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8BFD5EB7-39AB-514F-BF84-3DD152077D18}"/>
                </a:ext>
              </a:extLst>
            </p:cNvPr>
            <p:cNvSpPr/>
            <p:nvPr userDrawn="1"/>
          </p:nvSpPr>
          <p:spPr>
            <a:xfrm>
              <a:off x="1278818" y="5637874"/>
              <a:ext cx="700296" cy="700296"/>
            </a:xfrm>
            <a:prstGeom prst="rect">
              <a:avLst/>
            </a:prstGeom>
            <a:solidFill>
              <a:schemeClr val="tx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2795766E-1D0A-FE4D-B09C-B00DDB83D4E5}"/>
                </a:ext>
              </a:extLst>
            </p:cNvPr>
            <p:cNvSpPr/>
            <p:nvPr userDrawn="1"/>
          </p:nvSpPr>
          <p:spPr>
            <a:xfrm>
              <a:off x="2017854" y="5374828"/>
              <a:ext cx="249358" cy="249358"/>
            </a:xfrm>
            <a:prstGeom prst="rect">
              <a:avLst/>
            </a:prstGeom>
            <a:solidFill>
              <a:schemeClr val="accent2">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Date Placeholder 2"/>
          <p:cNvSpPr>
            <a:spLocks noGrp="1"/>
          </p:cNvSpPr>
          <p:nvPr userDrawn="1">
            <p:ph type="dt" sz="half" idx="10"/>
          </p:nvPr>
        </p:nvSpPr>
        <p:spPr/>
        <p:txBody>
          <a:bodyPr/>
          <a:lstStyle>
            <a:lvl1pPr defTabSz="914400">
              <a:defRPr/>
            </a:lvl1pPr>
          </a:lstStyle>
          <a:p>
            <a:endParaRPr lang="en-US"/>
          </a:p>
        </p:txBody>
      </p:sp>
      <p:sp>
        <p:nvSpPr>
          <p:cNvPr id="4" name="Footer Placeholder 3"/>
          <p:cNvSpPr>
            <a:spLocks noGrp="1"/>
          </p:cNvSpPr>
          <p:nvPr userDrawn="1">
            <p:ph type="ftr" sz="quarter" idx="11"/>
          </p:nvPr>
        </p:nvSpPr>
        <p:spPr/>
        <p:txBody>
          <a:bodyPr/>
          <a:lstStyle>
            <a:lvl1pPr defTabSz="914400">
              <a:defRPr/>
            </a:lvl1pPr>
          </a:lstStyle>
          <a:p>
            <a:endParaRPr lang="en-US"/>
          </a:p>
        </p:txBody>
      </p:sp>
      <p:sp>
        <p:nvSpPr>
          <p:cNvPr id="5" name="Slide Number Placeholder 4"/>
          <p:cNvSpPr>
            <a:spLocks noGrp="1"/>
          </p:cNvSpPr>
          <p:nvPr userDrawn="1">
            <p:ph type="sldNum" sz="quarter" idx="12"/>
          </p:nvPr>
        </p:nvSpPr>
        <p:spPr/>
        <p:txBody>
          <a:bodyPr/>
          <a:lstStyle>
            <a:lvl1pPr defTabSz="914400">
              <a:defRPr/>
            </a:lvl1pPr>
          </a:lstStyle>
          <a:p>
            <a:fld id="{C3A76A67-AEA6-4344-8AA9-EACD07FC553A}" type="slidenum">
              <a:rPr lang="en-US" smtClean="0"/>
              <a:t>‹#›</a:t>
            </a:fld>
            <a:endParaRPr lang="en-US"/>
          </a:p>
        </p:txBody>
      </p:sp>
      <p:sp>
        <p:nvSpPr>
          <p:cNvPr id="6" name="Title Placeholder 1"/>
          <p:cNvSpPr>
            <a:spLocks noGrp="1" noChangeAspect="1"/>
          </p:cNvSpPr>
          <p:nvPr userDrawn="1">
            <p:ph type="title"/>
          </p:nvPr>
        </p:nvSpPr>
        <p:spPr bwMode="auto">
          <a:xfrm>
            <a:off x="617035" y="352945"/>
            <a:ext cx="10917767" cy="1018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noAutofit/>
          </a:bodyPr>
          <a:lstStyle>
            <a:lvl1pPr>
              <a:defRPr>
                <a:latin typeface="+mj-lt"/>
              </a:defRPr>
            </a:lvl1pPr>
          </a:lstStyle>
          <a:p>
            <a:pPr lvl="0"/>
            <a:r>
              <a:rPr lang="en-US" altLang="en-US"/>
              <a:t>Click to edit Master title style</a:t>
            </a:r>
            <a:endParaRPr lang="en-US" altLang="en-US" dirty="0"/>
          </a:p>
        </p:txBody>
      </p:sp>
      <p:sp>
        <p:nvSpPr>
          <p:cNvPr id="7" name="Content Placeholder 6">
            <a:extLst>
              <a:ext uri="{FF2B5EF4-FFF2-40B4-BE49-F238E27FC236}">
                <a16:creationId xmlns:a16="http://schemas.microsoft.com/office/drawing/2014/main" id="{8514D853-2A6C-884A-A56E-1005CF617EB6}"/>
              </a:ext>
            </a:extLst>
          </p:cNvPr>
          <p:cNvSpPr>
            <a:spLocks noGrp="1"/>
          </p:cNvSpPr>
          <p:nvPr userDrawn="1">
            <p:ph sz="quarter" idx="13"/>
          </p:nvPr>
        </p:nvSpPr>
        <p:spPr>
          <a:xfrm>
            <a:off x="617538" y="1573213"/>
            <a:ext cx="10917264" cy="451643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Rectangle 18">
            <a:extLst>
              <a:ext uri="{FF2B5EF4-FFF2-40B4-BE49-F238E27FC236}">
                <a16:creationId xmlns:a16="http://schemas.microsoft.com/office/drawing/2014/main" id="{129D8A4A-E644-DE4F-99CF-7B6D650833D9}"/>
              </a:ext>
            </a:extLst>
          </p:cNvPr>
          <p:cNvSpPr/>
          <p:nvPr userDrawn="1"/>
        </p:nvSpPr>
        <p:spPr>
          <a:xfrm>
            <a:off x="11606698" y="540983"/>
            <a:ext cx="445535" cy="445535"/>
          </a:xfrm>
          <a:prstGeom prst="rect">
            <a:avLst/>
          </a:prstGeom>
          <a:solidFill>
            <a:srgbClr val="EEEE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9713B3E3-AA2C-7549-814B-CD162614DB84}"/>
              </a:ext>
            </a:extLst>
          </p:cNvPr>
          <p:cNvSpPr/>
          <p:nvPr userDrawn="1"/>
        </p:nvSpPr>
        <p:spPr>
          <a:xfrm>
            <a:off x="11962043" y="402567"/>
            <a:ext cx="228600" cy="228600"/>
          </a:xfrm>
          <a:prstGeom prst="rect">
            <a:avLst/>
          </a:prstGeom>
          <a:solidFill>
            <a:srgbClr val="F748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9165A6AE-1CF6-DE48-8B64-235730951659}"/>
              </a:ext>
            </a:extLst>
          </p:cNvPr>
          <p:cNvSpPr/>
          <p:nvPr userDrawn="1"/>
        </p:nvSpPr>
        <p:spPr>
          <a:xfrm>
            <a:off x="11847742" y="198083"/>
            <a:ext cx="112591" cy="112591"/>
          </a:xfrm>
          <a:prstGeom prst="rect">
            <a:avLst/>
          </a:prstGeom>
          <a:solidFill>
            <a:srgbClr val="B0D9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F000BF30-F503-6F48-AA64-4B743D256626}"/>
              </a:ext>
            </a:extLst>
          </p:cNvPr>
          <p:cNvSpPr/>
          <p:nvPr userDrawn="1"/>
        </p:nvSpPr>
        <p:spPr>
          <a:xfrm>
            <a:off x="-19222" y="713013"/>
            <a:ext cx="228600" cy="228600"/>
          </a:xfrm>
          <a:prstGeom prst="rect">
            <a:avLst/>
          </a:prstGeom>
          <a:solidFill>
            <a:schemeClr val="accent6">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6989884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Left_sidebar_Black_w_imag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lvl1pPr>
              <a:defRPr>
                <a:solidFill>
                  <a:schemeClr val="bg1">
                    <a:lumMod val="50000"/>
                  </a:schemeClr>
                </a:solidFill>
              </a:defRPr>
            </a:lvl1pPr>
          </a:lstStyle>
          <a:p>
            <a:fld id="{D029F642-5445-6E4B-A6B9-1D5D9FAE4E8F}" type="datetime1">
              <a:rPr lang="en-US" smtClean="0"/>
              <a:pPr/>
              <a:t>4/3/2019</a:t>
            </a:fld>
            <a:endParaRPr lang="en-US"/>
          </a:p>
        </p:txBody>
      </p:sp>
      <p:sp>
        <p:nvSpPr>
          <p:cNvPr id="5" name="Footer Placeholder 4"/>
          <p:cNvSpPr>
            <a:spLocks noGrp="1"/>
          </p:cNvSpPr>
          <p:nvPr>
            <p:ph type="ftr" sz="quarter" idx="11"/>
          </p:nvPr>
        </p:nvSpPr>
        <p:spPr/>
        <p:txBody>
          <a:bodyPr/>
          <a:lstStyle>
            <a:lvl1pPr>
              <a:defRPr>
                <a:solidFill>
                  <a:schemeClr val="bg1">
                    <a:lumMod val="50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bg1">
                    <a:lumMod val="50000"/>
                  </a:schemeClr>
                </a:solidFill>
              </a:defRPr>
            </a:lvl1pPr>
          </a:lstStyle>
          <a:p>
            <a:fld id="{EC5D64DC-5713-4A37-9AD4-A6A30F55BBE1}" type="slidenum">
              <a:rPr lang="en-US" smtClean="0"/>
              <a:pPr/>
              <a:t>‹#›</a:t>
            </a:fld>
            <a:endParaRPr lang="en-US" dirty="0"/>
          </a:p>
        </p:txBody>
      </p:sp>
      <p:pic>
        <p:nvPicPr>
          <p:cNvPr id="14" name="Picture 13">
            <a:extLst>
              <a:ext uri="{FF2B5EF4-FFF2-40B4-BE49-F238E27FC236}">
                <a16:creationId xmlns:a16="http://schemas.microsoft.com/office/drawing/2014/main" id="{BFC891D9-D2D2-274A-ACF0-00AB62FC8A0A}"/>
              </a:ext>
            </a:extLst>
          </p:cNvPr>
          <p:cNvPicPr>
            <a:picLocks noChangeAspect="1"/>
          </p:cNvPicPr>
          <p:nvPr userDrawn="1"/>
        </p:nvPicPr>
        <p:blipFill rotWithShape="1">
          <a:blip r:embed="rId2" cstate="email">
            <a:alphaModFix amt="0"/>
            <a:extLst>
              <a:ext uri="{28A0092B-C50C-407E-A947-70E740481C1C}">
                <a14:useLocalDpi xmlns:a14="http://schemas.microsoft.com/office/drawing/2010/main"/>
              </a:ext>
            </a:extLst>
          </a:blip>
          <a:srcRect l="-1247"/>
          <a:stretch/>
        </p:blipFill>
        <p:spPr>
          <a:xfrm>
            <a:off x="-408214" y="-904444"/>
            <a:ext cx="4481063" cy="7277948"/>
          </a:xfrm>
          <a:prstGeom prst="rect">
            <a:avLst/>
          </a:prstGeom>
          <a:solidFill>
            <a:schemeClr val="tx1"/>
          </a:solidFill>
        </p:spPr>
      </p:pic>
      <p:sp>
        <p:nvSpPr>
          <p:cNvPr id="12" name="Text Placeholder 11">
            <a:extLst>
              <a:ext uri="{FF2B5EF4-FFF2-40B4-BE49-F238E27FC236}">
                <a16:creationId xmlns:a16="http://schemas.microsoft.com/office/drawing/2014/main" id="{945DDDEE-21CF-A145-890C-02702F1A5F19}"/>
              </a:ext>
            </a:extLst>
          </p:cNvPr>
          <p:cNvSpPr>
            <a:spLocks noGrp="1"/>
          </p:cNvSpPr>
          <p:nvPr>
            <p:ph type="body" sz="quarter" idx="13" hasCustomPrompt="1"/>
          </p:nvPr>
        </p:nvSpPr>
        <p:spPr>
          <a:xfrm>
            <a:off x="692319" y="1046163"/>
            <a:ext cx="2811462" cy="1851025"/>
          </a:xfrm>
        </p:spPr>
        <p:txBody>
          <a:bodyPr/>
          <a:lstStyle>
            <a:lvl1pPr marL="0" indent="0">
              <a:buNone/>
              <a:defRPr sz="3400" b="1">
                <a:solidFill>
                  <a:schemeClr val="bg1"/>
                </a:solidFill>
                <a:latin typeface="+mj-lt"/>
              </a:defRPr>
            </a:lvl1pPr>
          </a:lstStyle>
          <a:p>
            <a:pPr lvl="0"/>
            <a:r>
              <a:rPr lang="en-US" dirty="0"/>
              <a:t>Enter Title Here</a:t>
            </a:r>
          </a:p>
        </p:txBody>
      </p:sp>
      <p:sp>
        <p:nvSpPr>
          <p:cNvPr id="22" name="Text Placeholder 21">
            <a:extLst>
              <a:ext uri="{FF2B5EF4-FFF2-40B4-BE49-F238E27FC236}">
                <a16:creationId xmlns:a16="http://schemas.microsoft.com/office/drawing/2014/main" id="{FAAE9B47-C991-0747-BB02-CE68FC9825F9}"/>
              </a:ext>
            </a:extLst>
          </p:cNvPr>
          <p:cNvSpPr>
            <a:spLocks noGrp="1"/>
          </p:cNvSpPr>
          <p:nvPr>
            <p:ph type="body" sz="quarter" idx="14"/>
          </p:nvPr>
        </p:nvSpPr>
        <p:spPr>
          <a:xfrm>
            <a:off x="692319" y="3005138"/>
            <a:ext cx="2811462" cy="1960562"/>
          </a:xfrm>
        </p:spPr>
        <p:txBody>
          <a:bodyPr/>
          <a:lstStyle>
            <a:lvl1pPr marL="0" indent="0">
              <a:buNone/>
              <a:defRPr sz="18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Edit Master text styles</a:t>
            </a:r>
          </a:p>
        </p:txBody>
      </p:sp>
      <p:sp>
        <p:nvSpPr>
          <p:cNvPr id="24" name="Picture Placeholder 23">
            <a:extLst>
              <a:ext uri="{FF2B5EF4-FFF2-40B4-BE49-F238E27FC236}">
                <a16:creationId xmlns:a16="http://schemas.microsoft.com/office/drawing/2014/main" id="{4CC1A2A1-F90B-3A4F-B51D-00AC56B20C29}"/>
              </a:ext>
            </a:extLst>
          </p:cNvPr>
          <p:cNvSpPr>
            <a:spLocks noGrp="1"/>
          </p:cNvSpPr>
          <p:nvPr>
            <p:ph type="pic" sz="quarter" idx="15"/>
          </p:nvPr>
        </p:nvSpPr>
        <p:spPr>
          <a:xfrm>
            <a:off x="4073525" y="0"/>
            <a:ext cx="8118475" cy="6367463"/>
          </a:xfrm>
        </p:spPr>
        <p:txBody>
          <a:bodyPr/>
          <a:lstStyle>
            <a:lvl1pPr marL="0" indent="0">
              <a:buNone/>
              <a:defRPr/>
            </a:lvl1pPr>
          </a:lstStyle>
          <a:p>
            <a:r>
              <a:rPr lang="en-US"/>
              <a:t>Click icon to add picture</a:t>
            </a:r>
            <a:endParaRPr lang="en-US" dirty="0"/>
          </a:p>
        </p:txBody>
      </p:sp>
      <p:sp>
        <p:nvSpPr>
          <p:cNvPr id="15" name="Rectangle 14">
            <a:extLst>
              <a:ext uri="{FF2B5EF4-FFF2-40B4-BE49-F238E27FC236}">
                <a16:creationId xmlns:a16="http://schemas.microsoft.com/office/drawing/2014/main" id="{FF218964-855C-BB4A-B7C9-380D9639A269}"/>
              </a:ext>
            </a:extLst>
          </p:cNvPr>
          <p:cNvSpPr/>
          <p:nvPr userDrawn="1"/>
        </p:nvSpPr>
        <p:spPr>
          <a:xfrm>
            <a:off x="-14222" y="5503196"/>
            <a:ext cx="864017" cy="864017"/>
          </a:xfrm>
          <a:prstGeom prst="rect">
            <a:avLst/>
          </a:prstGeom>
          <a:solidFill>
            <a:schemeClr val="accent6">
              <a:lumMod val="60000"/>
              <a:lumOff val="40000"/>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1C9F421-87D2-974E-99DA-0D9671AD7CAD}"/>
              </a:ext>
            </a:extLst>
          </p:cNvPr>
          <p:cNvSpPr/>
          <p:nvPr userDrawn="1"/>
        </p:nvSpPr>
        <p:spPr>
          <a:xfrm>
            <a:off x="692319" y="5287614"/>
            <a:ext cx="474415" cy="474415"/>
          </a:xfrm>
          <a:prstGeom prst="rect">
            <a:avLst/>
          </a:prstGeom>
          <a:solidFill>
            <a:schemeClr val="tx2">
              <a:lumMod val="50000"/>
              <a:lumOff val="50000"/>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DE9F2914-0985-864A-AAFB-9655087883EE}"/>
              </a:ext>
            </a:extLst>
          </p:cNvPr>
          <p:cNvSpPr/>
          <p:nvPr userDrawn="1"/>
        </p:nvSpPr>
        <p:spPr>
          <a:xfrm>
            <a:off x="3353152" y="5616245"/>
            <a:ext cx="431297" cy="431297"/>
          </a:xfrm>
          <a:prstGeom prst="rect">
            <a:avLst/>
          </a:prstGeom>
          <a:solidFill>
            <a:schemeClr val="accent2">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EAFDE05E-6069-E843-8DF5-588DC9578CDA}"/>
              </a:ext>
            </a:extLst>
          </p:cNvPr>
          <p:cNvSpPr/>
          <p:nvPr userDrawn="1"/>
        </p:nvSpPr>
        <p:spPr>
          <a:xfrm>
            <a:off x="2020711" y="5889539"/>
            <a:ext cx="477674" cy="477674"/>
          </a:xfrm>
          <a:prstGeom prst="rect">
            <a:avLst/>
          </a:prstGeom>
          <a:solidFill>
            <a:schemeClr val="accent3">
              <a:lumMod val="75000"/>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1134CFF4-8550-444A-8F08-AB5ACA3669C7}"/>
              </a:ext>
            </a:extLst>
          </p:cNvPr>
          <p:cNvSpPr/>
          <p:nvPr userDrawn="1"/>
        </p:nvSpPr>
        <p:spPr>
          <a:xfrm>
            <a:off x="2844154" y="5239417"/>
            <a:ext cx="220891" cy="220891"/>
          </a:xfrm>
          <a:prstGeom prst="rect">
            <a:avLst/>
          </a:prstGeom>
          <a:solidFill>
            <a:schemeClr val="accent4">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0509843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opbar_charcoalTextur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lvl1pPr>
              <a:defRPr>
                <a:solidFill>
                  <a:schemeClr val="bg1">
                    <a:lumMod val="50000"/>
                  </a:schemeClr>
                </a:solidFill>
              </a:defRPr>
            </a:lvl1pPr>
          </a:lstStyle>
          <a:p>
            <a:fld id="{D029F642-5445-6E4B-A6B9-1D5D9FAE4E8F}" type="datetime1">
              <a:rPr lang="en-US" smtClean="0"/>
              <a:pPr/>
              <a:t>4/3/2019</a:t>
            </a:fld>
            <a:endParaRPr lang="en-US"/>
          </a:p>
        </p:txBody>
      </p:sp>
      <p:sp>
        <p:nvSpPr>
          <p:cNvPr id="5" name="Footer Placeholder 4"/>
          <p:cNvSpPr>
            <a:spLocks noGrp="1"/>
          </p:cNvSpPr>
          <p:nvPr>
            <p:ph type="ftr" sz="quarter" idx="11"/>
          </p:nvPr>
        </p:nvSpPr>
        <p:spPr/>
        <p:txBody>
          <a:bodyPr/>
          <a:lstStyle>
            <a:lvl1pPr>
              <a:defRPr>
                <a:solidFill>
                  <a:schemeClr val="bg1">
                    <a:lumMod val="50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bg1">
                    <a:lumMod val="50000"/>
                  </a:schemeClr>
                </a:solidFill>
              </a:defRPr>
            </a:lvl1pPr>
          </a:lstStyle>
          <a:p>
            <a:fld id="{EC5D64DC-5713-4A37-9AD4-A6A30F55BBE1}" type="slidenum">
              <a:rPr lang="en-US" smtClean="0"/>
              <a:pPr/>
              <a:t>‹#›</a:t>
            </a:fld>
            <a:endParaRPr lang="en-US" dirty="0"/>
          </a:p>
        </p:txBody>
      </p:sp>
      <p:pic>
        <p:nvPicPr>
          <p:cNvPr id="25" name="Picture 24">
            <a:extLst>
              <a:ext uri="{FF2B5EF4-FFF2-40B4-BE49-F238E27FC236}">
                <a16:creationId xmlns:a16="http://schemas.microsoft.com/office/drawing/2014/main" id="{4ED08670-6DE5-1B41-987E-197BB36CB16C}"/>
              </a:ext>
            </a:extLst>
          </p:cNvPr>
          <p:cNvPicPr>
            <a:picLocks noChangeAspect="1"/>
          </p:cNvPicPr>
          <p:nvPr userDrawn="1"/>
        </p:nvPicPr>
        <p:blipFill rotWithShape="1">
          <a:blip r:embed="rId2" cstate="email">
            <a:duotone>
              <a:prstClr val="black"/>
              <a:schemeClr val="accent1">
                <a:tint val="45000"/>
                <a:satMod val="400000"/>
              </a:schemeClr>
            </a:duotone>
            <a:alphaModFix amt="0"/>
            <a:extLst>
              <a:ext uri="{BEBA8EAE-BF5A-486C-A8C5-ECC9F3942E4B}">
                <a14:imgProps xmlns:a14="http://schemas.microsoft.com/office/drawing/2010/main">
                  <a14:imgLayer r:embed="rId3">
                    <a14:imgEffect>
                      <a14:saturation sat="315000"/>
                    </a14:imgEffect>
                    <a14:imgEffect>
                      <a14:brightnessContrast bright="-20000" contrast="20000"/>
                    </a14:imgEffect>
                  </a14:imgLayer>
                </a14:imgProps>
              </a:ext>
              <a:ext uri="{28A0092B-C50C-407E-A947-70E740481C1C}">
                <a14:useLocalDpi xmlns:a14="http://schemas.microsoft.com/office/drawing/2010/main"/>
              </a:ext>
            </a:extLst>
          </a:blip>
          <a:srcRect t="-784"/>
          <a:stretch/>
        </p:blipFill>
        <p:spPr>
          <a:xfrm>
            <a:off x="0" y="0"/>
            <a:ext cx="12192000" cy="3693306"/>
          </a:xfrm>
          <a:prstGeom prst="rect">
            <a:avLst/>
          </a:prstGeom>
          <a:pattFill prst="smCheck">
            <a:fgClr>
              <a:schemeClr val="tx1">
                <a:lumMod val="90000"/>
                <a:lumOff val="10000"/>
              </a:schemeClr>
            </a:fgClr>
            <a:bgClr>
              <a:schemeClr val="accent1">
                <a:lumMod val="75000"/>
              </a:schemeClr>
            </a:bgClr>
          </a:pattFill>
        </p:spPr>
      </p:pic>
      <p:sp>
        <p:nvSpPr>
          <p:cNvPr id="26" name="Rectangle 25">
            <a:extLst>
              <a:ext uri="{FF2B5EF4-FFF2-40B4-BE49-F238E27FC236}">
                <a16:creationId xmlns:a16="http://schemas.microsoft.com/office/drawing/2014/main" id="{28F1E797-C780-E24D-80DD-E07AD2BEEEA1}"/>
              </a:ext>
            </a:extLst>
          </p:cNvPr>
          <p:cNvSpPr/>
          <p:nvPr userDrawn="1"/>
        </p:nvSpPr>
        <p:spPr>
          <a:xfrm>
            <a:off x="0" y="0"/>
            <a:ext cx="12192000" cy="3693306"/>
          </a:xfrm>
          <a:prstGeom prst="rect">
            <a:avLst/>
          </a:prstGeom>
          <a:solidFill>
            <a:schemeClr val="tx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 Placeholder 2">
            <a:extLst>
              <a:ext uri="{FF2B5EF4-FFF2-40B4-BE49-F238E27FC236}">
                <a16:creationId xmlns:a16="http://schemas.microsoft.com/office/drawing/2014/main" id="{4E16F525-0F25-0C4F-B4C0-1A3920A022E8}"/>
              </a:ext>
            </a:extLst>
          </p:cNvPr>
          <p:cNvSpPr>
            <a:spLocks noGrp="1"/>
          </p:cNvSpPr>
          <p:nvPr>
            <p:ph type="body" sz="quarter" idx="13" hasCustomPrompt="1"/>
          </p:nvPr>
        </p:nvSpPr>
        <p:spPr>
          <a:xfrm>
            <a:off x="618899" y="363763"/>
            <a:ext cx="10950575" cy="836422"/>
          </a:xfrm>
        </p:spPr>
        <p:txBody>
          <a:bodyPr/>
          <a:lstStyle>
            <a:lvl1pPr marL="0" indent="0">
              <a:buNone/>
              <a:defRPr sz="3400" b="1">
                <a:solidFill>
                  <a:schemeClr val="bg1"/>
                </a:solidFill>
                <a:latin typeface="+mj-lt"/>
              </a:defRPr>
            </a:lvl1pPr>
            <a:lvl2pPr>
              <a:defRPr sz="3400">
                <a:solidFill>
                  <a:schemeClr val="bg2"/>
                </a:solidFill>
              </a:defRPr>
            </a:lvl2pPr>
            <a:lvl3pPr>
              <a:defRPr sz="3400">
                <a:solidFill>
                  <a:schemeClr val="bg2"/>
                </a:solidFill>
              </a:defRPr>
            </a:lvl3pPr>
            <a:lvl4pPr>
              <a:defRPr sz="3400">
                <a:solidFill>
                  <a:schemeClr val="bg2"/>
                </a:solidFill>
              </a:defRPr>
            </a:lvl4pPr>
            <a:lvl5pPr>
              <a:defRPr sz="3400">
                <a:solidFill>
                  <a:schemeClr val="bg2"/>
                </a:solidFill>
              </a:defRPr>
            </a:lvl5pPr>
          </a:lstStyle>
          <a:p>
            <a:pPr lvl="0"/>
            <a:r>
              <a:rPr lang="en-US" dirty="0"/>
              <a:t>Edit text styles</a:t>
            </a:r>
          </a:p>
        </p:txBody>
      </p:sp>
    </p:spTree>
    <p:extLst>
      <p:ext uri="{BB962C8B-B14F-4D97-AF65-F5344CB8AC3E}">
        <p14:creationId xmlns:p14="http://schemas.microsoft.com/office/powerpoint/2010/main" val="2214836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ottombar_charcoalTexture_w_image">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id="{37C0C94F-6809-7043-95BC-75503E11609A}"/>
              </a:ext>
            </a:extLst>
          </p:cNvPr>
          <p:cNvSpPr>
            <a:spLocks noGrp="1"/>
          </p:cNvSpPr>
          <p:nvPr>
            <p:ph type="pic" sz="quarter" idx="15"/>
          </p:nvPr>
        </p:nvSpPr>
        <p:spPr>
          <a:xfrm>
            <a:off x="1" y="0"/>
            <a:ext cx="12192000" cy="3417888"/>
          </a:xfrm>
        </p:spPr>
        <p:txBody>
          <a:bodyPr/>
          <a:lstStyle>
            <a:lvl1pPr marL="0" indent="0">
              <a:buNone/>
              <a:defRPr/>
            </a:lvl1pPr>
          </a:lstStyle>
          <a:p>
            <a:r>
              <a:rPr lang="en-US"/>
              <a:t>Click icon to add picture</a:t>
            </a:r>
            <a:endParaRPr lang="en-US" dirty="0"/>
          </a:p>
        </p:txBody>
      </p:sp>
      <p:pic>
        <p:nvPicPr>
          <p:cNvPr id="21" name="Picture 20">
            <a:extLst>
              <a:ext uri="{FF2B5EF4-FFF2-40B4-BE49-F238E27FC236}">
                <a16:creationId xmlns:a16="http://schemas.microsoft.com/office/drawing/2014/main" id="{E66A233B-3055-C44E-A390-83751924C946}"/>
              </a:ext>
            </a:extLst>
          </p:cNvPr>
          <p:cNvPicPr>
            <a:picLocks noChangeAspect="1"/>
          </p:cNvPicPr>
          <p:nvPr userDrawn="1"/>
        </p:nvPicPr>
        <p:blipFill rotWithShape="1">
          <a:blip r:embed="rId2" cstate="email">
            <a:duotone>
              <a:prstClr val="black"/>
              <a:schemeClr val="accent1">
                <a:tint val="45000"/>
                <a:satMod val="400000"/>
              </a:schemeClr>
            </a:duotone>
            <a:alphaModFix amt="0"/>
            <a:extLst>
              <a:ext uri="{BEBA8EAE-BF5A-486C-A8C5-ECC9F3942E4B}">
                <a14:imgProps xmlns:a14="http://schemas.microsoft.com/office/drawing/2010/main">
                  <a14:imgLayer r:embed="rId3">
                    <a14:imgEffect>
                      <a14:saturation sat="315000"/>
                    </a14:imgEffect>
                    <a14:imgEffect>
                      <a14:brightnessContrast bright="-20000" contrast="20000"/>
                    </a14:imgEffect>
                  </a14:imgLayer>
                </a14:imgProps>
              </a:ext>
              <a:ext uri="{28A0092B-C50C-407E-A947-70E740481C1C}">
                <a14:useLocalDpi xmlns:a14="http://schemas.microsoft.com/office/drawing/2010/main"/>
              </a:ext>
            </a:extLst>
          </a:blip>
          <a:srcRect t="-784"/>
          <a:stretch/>
        </p:blipFill>
        <p:spPr>
          <a:xfrm>
            <a:off x="0" y="3425249"/>
            <a:ext cx="12192001" cy="3432751"/>
          </a:xfrm>
          <a:prstGeom prst="rect">
            <a:avLst/>
          </a:prstGeom>
          <a:pattFill prst="smCheck">
            <a:fgClr>
              <a:schemeClr val="tx1">
                <a:lumMod val="90000"/>
                <a:lumOff val="10000"/>
              </a:schemeClr>
            </a:fgClr>
            <a:bgClr>
              <a:schemeClr val="accent1">
                <a:lumMod val="75000"/>
              </a:schemeClr>
            </a:bgClr>
          </a:pattFill>
        </p:spPr>
      </p:pic>
      <p:sp>
        <p:nvSpPr>
          <p:cNvPr id="22" name="Rectangle 21">
            <a:extLst>
              <a:ext uri="{FF2B5EF4-FFF2-40B4-BE49-F238E27FC236}">
                <a16:creationId xmlns:a16="http://schemas.microsoft.com/office/drawing/2014/main" id="{8F357B89-4E3A-874A-8065-9B89F86642CA}"/>
              </a:ext>
            </a:extLst>
          </p:cNvPr>
          <p:cNvSpPr/>
          <p:nvPr userDrawn="1"/>
        </p:nvSpPr>
        <p:spPr>
          <a:xfrm>
            <a:off x="1" y="3425250"/>
            <a:ext cx="12192000" cy="3432750"/>
          </a:xfrm>
          <a:prstGeom prst="rect">
            <a:avLst/>
          </a:prstGeom>
          <a:solidFill>
            <a:schemeClr val="tx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Date Placeholder 3"/>
          <p:cNvSpPr>
            <a:spLocks noGrp="1"/>
          </p:cNvSpPr>
          <p:nvPr>
            <p:ph type="dt" sz="half" idx="10"/>
          </p:nvPr>
        </p:nvSpPr>
        <p:spPr/>
        <p:txBody>
          <a:bodyPr/>
          <a:lstStyle>
            <a:lvl1pPr>
              <a:defRPr>
                <a:solidFill>
                  <a:schemeClr val="bg1">
                    <a:lumMod val="50000"/>
                  </a:schemeClr>
                </a:solidFill>
              </a:defRPr>
            </a:lvl1pPr>
          </a:lstStyle>
          <a:p>
            <a:fld id="{D029F642-5445-6E4B-A6B9-1D5D9FAE4E8F}" type="datetime1">
              <a:rPr lang="en-US" smtClean="0"/>
              <a:pPr/>
              <a:t>4/3/2019</a:t>
            </a:fld>
            <a:endParaRPr lang="en-US"/>
          </a:p>
        </p:txBody>
      </p:sp>
      <p:sp>
        <p:nvSpPr>
          <p:cNvPr id="5" name="Footer Placeholder 4"/>
          <p:cNvSpPr>
            <a:spLocks noGrp="1"/>
          </p:cNvSpPr>
          <p:nvPr>
            <p:ph type="ftr" sz="quarter" idx="11"/>
          </p:nvPr>
        </p:nvSpPr>
        <p:spPr/>
        <p:txBody>
          <a:bodyPr/>
          <a:lstStyle>
            <a:lvl1pPr>
              <a:defRPr>
                <a:solidFill>
                  <a:schemeClr val="bg1">
                    <a:lumMod val="50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bg1">
                    <a:lumMod val="50000"/>
                  </a:schemeClr>
                </a:solidFill>
              </a:defRPr>
            </a:lvl1pPr>
          </a:lstStyle>
          <a:p>
            <a:fld id="{EC5D64DC-5713-4A37-9AD4-A6A30F55BBE1}" type="slidenum">
              <a:rPr lang="en-US" smtClean="0"/>
              <a:pPr/>
              <a:t>‹#›</a:t>
            </a:fld>
            <a:endParaRPr lang="en-US" dirty="0"/>
          </a:p>
        </p:txBody>
      </p:sp>
      <p:sp>
        <p:nvSpPr>
          <p:cNvPr id="9" name="Slide Number Placeholder 3">
            <a:extLst>
              <a:ext uri="{FF2B5EF4-FFF2-40B4-BE49-F238E27FC236}">
                <a16:creationId xmlns:a16="http://schemas.microsoft.com/office/drawing/2014/main" id="{E2F9DDA5-6358-2F40-A6D5-803DA46862D3}"/>
              </a:ext>
            </a:extLst>
          </p:cNvPr>
          <p:cNvSpPr txBox="1">
            <a:spLocks/>
          </p:cNvSpPr>
          <p:nvPr userDrawn="1"/>
        </p:nvSpPr>
        <p:spPr>
          <a:xfrm>
            <a:off x="304801" y="6473826"/>
            <a:ext cx="304800" cy="26987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3A76A67-AEA6-4344-8AA9-EACD07FC553A}" type="slidenum">
              <a:rPr lang="en-US" sz="800" smtClean="0">
                <a:solidFill>
                  <a:schemeClr val="bg1"/>
                </a:solidFill>
              </a:rPr>
              <a:pPr/>
              <a:t>‹#›</a:t>
            </a:fld>
            <a:endParaRPr lang="en-US" sz="800" dirty="0">
              <a:solidFill>
                <a:schemeClr val="bg1"/>
              </a:solidFill>
            </a:endParaRPr>
          </a:p>
        </p:txBody>
      </p:sp>
      <p:sp>
        <p:nvSpPr>
          <p:cNvPr id="23" name="Text Placeholder 2">
            <a:extLst>
              <a:ext uri="{FF2B5EF4-FFF2-40B4-BE49-F238E27FC236}">
                <a16:creationId xmlns:a16="http://schemas.microsoft.com/office/drawing/2014/main" id="{DE4FBA93-A49A-4544-BF03-A1639FFC6F7D}"/>
              </a:ext>
            </a:extLst>
          </p:cNvPr>
          <p:cNvSpPr>
            <a:spLocks noGrp="1"/>
          </p:cNvSpPr>
          <p:nvPr>
            <p:ph type="body" sz="quarter" idx="13"/>
          </p:nvPr>
        </p:nvSpPr>
        <p:spPr>
          <a:xfrm>
            <a:off x="627063" y="3807508"/>
            <a:ext cx="3222101" cy="2291495"/>
          </a:xfrm>
        </p:spPr>
        <p:txBody>
          <a:bodyPr/>
          <a:lstStyle>
            <a:lvl1pPr>
              <a:defRPr sz="20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2">
            <a:extLst>
              <a:ext uri="{FF2B5EF4-FFF2-40B4-BE49-F238E27FC236}">
                <a16:creationId xmlns:a16="http://schemas.microsoft.com/office/drawing/2014/main" id="{546FFF06-7964-DB4F-B31F-A304C8F32B9A}"/>
              </a:ext>
            </a:extLst>
          </p:cNvPr>
          <p:cNvSpPr>
            <a:spLocks noGrp="1"/>
          </p:cNvSpPr>
          <p:nvPr>
            <p:ph type="body" sz="quarter" idx="14"/>
          </p:nvPr>
        </p:nvSpPr>
        <p:spPr>
          <a:xfrm>
            <a:off x="4451771" y="3807508"/>
            <a:ext cx="3222101" cy="2291495"/>
          </a:xfrm>
        </p:spPr>
        <p:txBody>
          <a:bodyPr/>
          <a:lstStyle>
            <a:lvl1pPr>
              <a:defRPr sz="20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5" name="Text Placeholder 2">
            <a:extLst>
              <a:ext uri="{FF2B5EF4-FFF2-40B4-BE49-F238E27FC236}">
                <a16:creationId xmlns:a16="http://schemas.microsoft.com/office/drawing/2014/main" id="{DD70F997-7C57-EE43-8B1D-E5CE8C74B8C4}"/>
              </a:ext>
            </a:extLst>
          </p:cNvPr>
          <p:cNvSpPr>
            <a:spLocks noGrp="1"/>
          </p:cNvSpPr>
          <p:nvPr>
            <p:ph type="body" sz="quarter" idx="16"/>
          </p:nvPr>
        </p:nvSpPr>
        <p:spPr>
          <a:xfrm>
            <a:off x="8276478" y="3807508"/>
            <a:ext cx="3222101" cy="2291495"/>
          </a:xfrm>
        </p:spPr>
        <p:txBody>
          <a:bodyPr/>
          <a:lstStyle>
            <a:lvl1pPr>
              <a:defRPr sz="20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ext Placeholder 2">
            <a:extLst>
              <a:ext uri="{FF2B5EF4-FFF2-40B4-BE49-F238E27FC236}">
                <a16:creationId xmlns:a16="http://schemas.microsoft.com/office/drawing/2014/main" id="{A841C701-E7C2-1A4A-BF6B-82E2DC0C8D69}"/>
              </a:ext>
            </a:extLst>
          </p:cNvPr>
          <p:cNvSpPr>
            <a:spLocks noGrp="1"/>
          </p:cNvSpPr>
          <p:nvPr>
            <p:ph type="body" sz="quarter" idx="17"/>
          </p:nvPr>
        </p:nvSpPr>
        <p:spPr>
          <a:xfrm>
            <a:off x="608219" y="1365103"/>
            <a:ext cx="4872453" cy="914400"/>
          </a:xfrm>
        </p:spPr>
        <p:txBody>
          <a:bodyPr/>
          <a:lstStyle>
            <a:lvl1pPr marL="0" indent="0">
              <a:buFontTx/>
              <a:buNone/>
              <a:defRPr sz="3400" b="1">
                <a:latin typeface="+mj-lt"/>
              </a:defRPr>
            </a:lvl1pPr>
            <a:lvl2pPr marL="231775" indent="0">
              <a:buFontTx/>
              <a:buNone/>
              <a:defRPr/>
            </a:lvl2pPr>
            <a:lvl3pPr marL="465137" indent="0">
              <a:buFontTx/>
              <a:buNone/>
              <a:defRPr/>
            </a:lvl3pPr>
            <a:lvl4pPr marL="465137" indent="0">
              <a:buFontTx/>
              <a:buNone/>
              <a:defRPr/>
            </a:lvl4pPr>
            <a:lvl5pPr marL="465137" indent="0">
              <a:buFontTx/>
              <a:buNone/>
              <a:defRPr/>
            </a:lvl5pPr>
          </a:lstStyle>
          <a:p>
            <a:pPr lvl="0"/>
            <a:r>
              <a:rPr lang="en-US"/>
              <a:t>Edit Master text styles</a:t>
            </a:r>
          </a:p>
        </p:txBody>
      </p:sp>
      <p:pic>
        <p:nvPicPr>
          <p:cNvPr id="27" name="Picture 26">
            <a:extLst>
              <a:ext uri="{FF2B5EF4-FFF2-40B4-BE49-F238E27FC236}">
                <a16:creationId xmlns:a16="http://schemas.microsoft.com/office/drawing/2014/main" id="{6A5A07C7-BDD7-B54C-BEC9-F2E7B6777D37}"/>
              </a:ext>
            </a:extLst>
          </p:cNvPr>
          <p:cNvPicPr>
            <a:picLocks noChangeAspect="1"/>
          </p:cNvPicPr>
          <p:nvPr userDrawn="1"/>
        </p:nvPicPr>
        <p:blipFill rotWithShape="1">
          <a:blip r:embed="rId4" cstate="email">
            <a:extLst>
              <a:ext uri="{28A0092B-C50C-407E-A947-70E740481C1C}">
                <a14:useLocalDpi xmlns:a14="http://schemas.microsoft.com/office/drawing/2010/main"/>
              </a:ext>
            </a:extLst>
          </a:blip>
          <a:srcRect l="-4608" r="-848"/>
          <a:stretch/>
        </p:blipFill>
        <p:spPr>
          <a:xfrm>
            <a:off x="10983074" y="6450691"/>
            <a:ext cx="913651" cy="271805"/>
          </a:xfrm>
          <a:prstGeom prst="rect">
            <a:avLst/>
          </a:prstGeom>
        </p:spPr>
      </p:pic>
    </p:spTree>
    <p:extLst>
      <p:ext uri="{BB962C8B-B14F-4D97-AF65-F5344CB8AC3E}">
        <p14:creationId xmlns:p14="http://schemas.microsoft.com/office/powerpoint/2010/main" val="81064419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ntinents_grid_right_w_images">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C2A1893E-9C44-FE42-A498-17375BBBBD73}"/>
              </a:ext>
            </a:extLst>
          </p:cNvPr>
          <p:cNvSpPr/>
          <p:nvPr userDrawn="1"/>
        </p:nvSpPr>
        <p:spPr>
          <a:xfrm>
            <a:off x="0" y="0"/>
            <a:ext cx="12192000" cy="6388085"/>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9" name="Picture 18">
            <a:extLst>
              <a:ext uri="{FF2B5EF4-FFF2-40B4-BE49-F238E27FC236}">
                <a16:creationId xmlns:a16="http://schemas.microsoft.com/office/drawing/2014/main" id="{D2652212-F9E5-4045-97C4-4E21B07BDEF8}"/>
              </a:ext>
            </a:extLst>
          </p:cNvPr>
          <p:cNvPicPr>
            <a:picLocks noChangeAspect="1"/>
          </p:cNvPicPr>
          <p:nvPr userDrawn="1"/>
        </p:nvPicPr>
        <p:blipFill rotWithShape="1">
          <a:blip r:embed="rId2" cstate="email">
            <a:lum bright="70000" contrast="-70000"/>
            <a:alphaModFix amt="20000"/>
            <a:extLst>
              <a:ext uri="{28A0092B-C50C-407E-A947-70E740481C1C}">
                <a14:useLocalDpi xmlns:a14="http://schemas.microsoft.com/office/drawing/2010/main"/>
              </a:ext>
            </a:extLst>
          </a:blip>
          <a:srcRect/>
          <a:stretch/>
        </p:blipFill>
        <p:spPr>
          <a:xfrm>
            <a:off x="-193539" y="799207"/>
            <a:ext cx="8304380" cy="4782080"/>
          </a:xfrm>
          <a:prstGeom prst="rect">
            <a:avLst/>
          </a:prstGeom>
        </p:spPr>
      </p:pic>
      <p:sp>
        <p:nvSpPr>
          <p:cNvPr id="4" name="Date Placeholder 3"/>
          <p:cNvSpPr>
            <a:spLocks noGrp="1"/>
          </p:cNvSpPr>
          <p:nvPr>
            <p:ph type="dt" sz="half" idx="10"/>
          </p:nvPr>
        </p:nvSpPr>
        <p:spPr/>
        <p:txBody>
          <a:bodyPr/>
          <a:lstStyle>
            <a:lvl1pPr>
              <a:defRPr>
                <a:solidFill>
                  <a:schemeClr val="bg1">
                    <a:lumMod val="50000"/>
                  </a:schemeClr>
                </a:solidFill>
              </a:defRPr>
            </a:lvl1pPr>
          </a:lstStyle>
          <a:p>
            <a:fld id="{D029F642-5445-6E4B-A6B9-1D5D9FAE4E8F}" type="datetime1">
              <a:rPr lang="en-US" smtClean="0"/>
              <a:pPr/>
              <a:t>4/3/2019</a:t>
            </a:fld>
            <a:endParaRPr lang="en-US"/>
          </a:p>
        </p:txBody>
      </p:sp>
      <p:sp>
        <p:nvSpPr>
          <p:cNvPr id="5" name="Footer Placeholder 4"/>
          <p:cNvSpPr>
            <a:spLocks noGrp="1"/>
          </p:cNvSpPr>
          <p:nvPr>
            <p:ph type="ftr" sz="quarter" idx="11"/>
          </p:nvPr>
        </p:nvSpPr>
        <p:spPr/>
        <p:txBody>
          <a:bodyPr/>
          <a:lstStyle>
            <a:lvl1pPr>
              <a:defRPr>
                <a:solidFill>
                  <a:schemeClr val="bg1">
                    <a:lumMod val="50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bg1">
                    <a:lumMod val="50000"/>
                  </a:schemeClr>
                </a:solidFill>
              </a:defRPr>
            </a:lvl1pPr>
          </a:lstStyle>
          <a:p>
            <a:fld id="{EC5D64DC-5713-4A37-9AD4-A6A30F55BBE1}" type="slidenum">
              <a:rPr lang="en-US" smtClean="0"/>
              <a:pPr/>
              <a:t>‹#›</a:t>
            </a:fld>
            <a:endParaRPr lang="en-US" dirty="0"/>
          </a:p>
        </p:txBody>
      </p:sp>
      <p:sp>
        <p:nvSpPr>
          <p:cNvPr id="9" name="Slide Number Placeholder 3">
            <a:extLst>
              <a:ext uri="{FF2B5EF4-FFF2-40B4-BE49-F238E27FC236}">
                <a16:creationId xmlns:a16="http://schemas.microsoft.com/office/drawing/2014/main" id="{E2F9DDA5-6358-2F40-A6D5-803DA46862D3}"/>
              </a:ext>
            </a:extLst>
          </p:cNvPr>
          <p:cNvSpPr txBox="1">
            <a:spLocks/>
          </p:cNvSpPr>
          <p:nvPr userDrawn="1"/>
        </p:nvSpPr>
        <p:spPr>
          <a:xfrm>
            <a:off x="304801" y="6473826"/>
            <a:ext cx="304800" cy="26987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3A76A67-AEA6-4344-8AA9-EACD07FC553A}" type="slidenum">
              <a:rPr lang="en-US" sz="800" smtClean="0">
                <a:solidFill>
                  <a:schemeClr val="bg1"/>
                </a:solidFill>
              </a:rPr>
              <a:pPr/>
              <a:t>‹#›</a:t>
            </a:fld>
            <a:endParaRPr lang="en-US" sz="800" dirty="0">
              <a:solidFill>
                <a:schemeClr val="bg1"/>
              </a:solidFill>
            </a:endParaRPr>
          </a:p>
        </p:txBody>
      </p:sp>
      <p:sp>
        <p:nvSpPr>
          <p:cNvPr id="26" name="Title 1">
            <a:extLst>
              <a:ext uri="{FF2B5EF4-FFF2-40B4-BE49-F238E27FC236}">
                <a16:creationId xmlns:a16="http://schemas.microsoft.com/office/drawing/2014/main" id="{3D00E9D0-CFFC-F74A-82C7-C45184421142}"/>
              </a:ext>
            </a:extLst>
          </p:cNvPr>
          <p:cNvSpPr>
            <a:spLocks noGrp="1"/>
          </p:cNvSpPr>
          <p:nvPr>
            <p:ph type="title" hasCustomPrompt="1"/>
          </p:nvPr>
        </p:nvSpPr>
        <p:spPr>
          <a:xfrm>
            <a:off x="608219" y="581545"/>
            <a:ext cx="5429454" cy="607175"/>
          </a:xfrm>
        </p:spPr>
        <p:txBody>
          <a:bodyPr/>
          <a:lstStyle>
            <a:lvl1pPr>
              <a:defRPr sz="3400" b="1">
                <a:solidFill>
                  <a:schemeClr val="bg1"/>
                </a:solidFill>
                <a:latin typeface="+mj-lt"/>
              </a:defRPr>
            </a:lvl1pPr>
          </a:lstStyle>
          <a:p>
            <a:r>
              <a:rPr lang="en-US" dirty="0"/>
              <a:t>Click to edit title style</a:t>
            </a:r>
          </a:p>
        </p:txBody>
      </p:sp>
      <p:sp>
        <p:nvSpPr>
          <p:cNvPr id="27" name="Title 1">
            <a:extLst>
              <a:ext uri="{FF2B5EF4-FFF2-40B4-BE49-F238E27FC236}">
                <a16:creationId xmlns:a16="http://schemas.microsoft.com/office/drawing/2014/main" id="{8E3D3893-6E7B-BC40-BFD9-F354C51905DB}"/>
              </a:ext>
            </a:extLst>
          </p:cNvPr>
          <p:cNvSpPr txBox="1">
            <a:spLocks/>
          </p:cNvSpPr>
          <p:nvPr userDrawn="1"/>
        </p:nvSpPr>
        <p:spPr bwMode="auto">
          <a:xfrm>
            <a:off x="608219" y="1191145"/>
            <a:ext cx="5429454" cy="60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noAutofit/>
          </a:bodyPr>
          <a:lstStyle>
            <a:lvl1pPr algn="l" rtl="0" eaLnBrk="1" fontAlgn="base" hangingPunct="1">
              <a:lnSpc>
                <a:spcPct val="100000"/>
              </a:lnSpc>
              <a:spcBef>
                <a:spcPct val="0"/>
              </a:spcBef>
              <a:spcAft>
                <a:spcPct val="0"/>
              </a:spcAft>
              <a:defRPr sz="3200" b="1" kern="1200" spc="-10" baseline="0">
                <a:solidFill>
                  <a:schemeClr val="bg1"/>
                </a:solidFill>
                <a:latin typeface="+mj-lt"/>
                <a:ea typeface="+mj-ea"/>
                <a:cs typeface="+mj-cs"/>
              </a:defRPr>
            </a:lvl1pPr>
            <a:lvl2pPr algn="l" rtl="0" eaLnBrk="1" fontAlgn="base" hangingPunct="1">
              <a:lnSpc>
                <a:spcPts val="3500"/>
              </a:lnSpc>
              <a:spcBef>
                <a:spcPct val="0"/>
              </a:spcBef>
              <a:spcAft>
                <a:spcPct val="0"/>
              </a:spcAft>
              <a:defRPr sz="3000" b="1">
                <a:solidFill>
                  <a:schemeClr val="tx1"/>
                </a:solidFill>
                <a:latin typeface="Trebuchet MS" pitchFamily="34" charset="0"/>
              </a:defRPr>
            </a:lvl2pPr>
            <a:lvl3pPr algn="l" rtl="0" eaLnBrk="1" fontAlgn="base" hangingPunct="1">
              <a:lnSpc>
                <a:spcPts val="3500"/>
              </a:lnSpc>
              <a:spcBef>
                <a:spcPct val="0"/>
              </a:spcBef>
              <a:spcAft>
                <a:spcPct val="0"/>
              </a:spcAft>
              <a:defRPr sz="3000" b="1">
                <a:solidFill>
                  <a:schemeClr val="tx1"/>
                </a:solidFill>
                <a:latin typeface="Trebuchet MS" pitchFamily="34" charset="0"/>
              </a:defRPr>
            </a:lvl3pPr>
            <a:lvl4pPr algn="l" rtl="0" eaLnBrk="1" fontAlgn="base" hangingPunct="1">
              <a:lnSpc>
                <a:spcPts val="3500"/>
              </a:lnSpc>
              <a:spcBef>
                <a:spcPct val="0"/>
              </a:spcBef>
              <a:spcAft>
                <a:spcPct val="0"/>
              </a:spcAft>
              <a:defRPr sz="3000" b="1">
                <a:solidFill>
                  <a:schemeClr val="tx1"/>
                </a:solidFill>
                <a:latin typeface="Trebuchet MS" pitchFamily="34" charset="0"/>
              </a:defRPr>
            </a:lvl4pPr>
            <a:lvl5pPr algn="l" rtl="0" eaLnBrk="1" fontAlgn="base" hangingPunct="1">
              <a:lnSpc>
                <a:spcPts val="3500"/>
              </a:lnSpc>
              <a:spcBef>
                <a:spcPct val="0"/>
              </a:spcBef>
              <a:spcAft>
                <a:spcPct val="0"/>
              </a:spcAft>
              <a:defRPr sz="3000" b="1">
                <a:solidFill>
                  <a:schemeClr val="tx1"/>
                </a:solidFill>
                <a:latin typeface="Trebuchet MS" pitchFamily="34" charset="0"/>
              </a:defRPr>
            </a:lvl5pPr>
            <a:lvl6pPr marL="457200" algn="l" rtl="0" eaLnBrk="1" fontAlgn="base" hangingPunct="1">
              <a:lnSpc>
                <a:spcPct val="90000"/>
              </a:lnSpc>
              <a:spcBef>
                <a:spcPct val="0"/>
              </a:spcBef>
              <a:spcAft>
                <a:spcPct val="0"/>
              </a:spcAft>
              <a:defRPr sz="3200" b="1">
                <a:solidFill>
                  <a:srgbClr val="0755A3"/>
                </a:solidFill>
                <a:latin typeface="Trebuchet MS" pitchFamily="34" charset="0"/>
              </a:defRPr>
            </a:lvl6pPr>
            <a:lvl7pPr marL="914400" algn="l" rtl="0" eaLnBrk="1" fontAlgn="base" hangingPunct="1">
              <a:lnSpc>
                <a:spcPct val="90000"/>
              </a:lnSpc>
              <a:spcBef>
                <a:spcPct val="0"/>
              </a:spcBef>
              <a:spcAft>
                <a:spcPct val="0"/>
              </a:spcAft>
              <a:defRPr sz="3200" b="1">
                <a:solidFill>
                  <a:srgbClr val="0755A3"/>
                </a:solidFill>
                <a:latin typeface="Trebuchet MS" pitchFamily="34" charset="0"/>
              </a:defRPr>
            </a:lvl7pPr>
            <a:lvl8pPr marL="1371600" algn="l" rtl="0" eaLnBrk="1" fontAlgn="base" hangingPunct="1">
              <a:lnSpc>
                <a:spcPct val="90000"/>
              </a:lnSpc>
              <a:spcBef>
                <a:spcPct val="0"/>
              </a:spcBef>
              <a:spcAft>
                <a:spcPct val="0"/>
              </a:spcAft>
              <a:defRPr sz="3200" b="1">
                <a:solidFill>
                  <a:srgbClr val="0755A3"/>
                </a:solidFill>
                <a:latin typeface="Trebuchet MS" pitchFamily="34" charset="0"/>
              </a:defRPr>
            </a:lvl8pPr>
            <a:lvl9pPr marL="1828800" algn="l" rtl="0" eaLnBrk="1" fontAlgn="base" hangingPunct="1">
              <a:lnSpc>
                <a:spcPct val="90000"/>
              </a:lnSpc>
              <a:spcBef>
                <a:spcPct val="0"/>
              </a:spcBef>
              <a:spcAft>
                <a:spcPct val="0"/>
              </a:spcAft>
              <a:defRPr sz="3200" b="1">
                <a:solidFill>
                  <a:srgbClr val="0755A3"/>
                </a:solidFill>
                <a:latin typeface="Trebuchet MS" pitchFamily="34" charset="0"/>
              </a:defRPr>
            </a:lvl9pPr>
          </a:lstStyle>
          <a:p>
            <a:r>
              <a:rPr lang="en-US" sz="2400" b="0" dirty="0">
                <a:latin typeface="+mn-lt"/>
              </a:rPr>
              <a:t>Click to edit subtitle style</a:t>
            </a:r>
          </a:p>
        </p:txBody>
      </p:sp>
      <p:cxnSp>
        <p:nvCxnSpPr>
          <p:cNvPr id="28" name="Straight Connector 27">
            <a:extLst>
              <a:ext uri="{FF2B5EF4-FFF2-40B4-BE49-F238E27FC236}">
                <a16:creationId xmlns:a16="http://schemas.microsoft.com/office/drawing/2014/main" id="{888C113C-AA2C-354E-8F86-67486506B045}"/>
              </a:ext>
            </a:extLst>
          </p:cNvPr>
          <p:cNvCxnSpPr/>
          <p:nvPr userDrawn="1"/>
        </p:nvCxnSpPr>
        <p:spPr>
          <a:xfrm>
            <a:off x="608219" y="3262436"/>
            <a:ext cx="365760" cy="0"/>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sp>
        <p:nvSpPr>
          <p:cNvPr id="29" name="Title 1">
            <a:extLst>
              <a:ext uri="{FF2B5EF4-FFF2-40B4-BE49-F238E27FC236}">
                <a16:creationId xmlns:a16="http://schemas.microsoft.com/office/drawing/2014/main" id="{AB6BC4BE-E20E-044D-A2B1-C915E663D48A}"/>
              </a:ext>
            </a:extLst>
          </p:cNvPr>
          <p:cNvSpPr txBox="1">
            <a:spLocks/>
          </p:cNvSpPr>
          <p:nvPr userDrawn="1"/>
        </p:nvSpPr>
        <p:spPr bwMode="auto">
          <a:xfrm>
            <a:off x="608219" y="3446665"/>
            <a:ext cx="5429454" cy="424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noAutofit/>
          </a:bodyPr>
          <a:lstStyle>
            <a:lvl1pPr algn="l" rtl="0" eaLnBrk="1" fontAlgn="base" hangingPunct="1">
              <a:lnSpc>
                <a:spcPct val="100000"/>
              </a:lnSpc>
              <a:spcBef>
                <a:spcPct val="0"/>
              </a:spcBef>
              <a:spcAft>
                <a:spcPct val="0"/>
              </a:spcAft>
              <a:defRPr sz="3400" b="1" kern="1200" spc="-10" baseline="0">
                <a:solidFill>
                  <a:schemeClr val="bg1"/>
                </a:solidFill>
                <a:latin typeface="+mn-lt"/>
                <a:ea typeface="+mj-ea"/>
                <a:cs typeface="+mj-cs"/>
              </a:defRPr>
            </a:lvl1pPr>
            <a:lvl2pPr algn="l" rtl="0" eaLnBrk="1" fontAlgn="base" hangingPunct="1">
              <a:lnSpc>
                <a:spcPts val="3500"/>
              </a:lnSpc>
              <a:spcBef>
                <a:spcPct val="0"/>
              </a:spcBef>
              <a:spcAft>
                <a:spcPct val="0"/>
              </a:spcAft>
              <a:defRPr sz="3000" b="1">
                <a:solidFill>
                  <a:schemeClr val="tx1"/>
                </a:solidFill>
                <a:latin typeface="Trebuchet MS" pitchFamily="34" charset="0"/>
              </a:defRPr>
            </a:lvl2pPr>
            <a:lvl3pPr algn="l" rtl="0" eaLnBrk="1" fontAlgn="base" hangingPunct="1">
              <a:lnSpc>
                <a:spcPts val="3500"/>
              </a:lnSpc>
              <a:spcBef>
                <a:spcPct val="0"/>
              </a:spcBef>
              <a:spcAft>
                <a:spcPct val="0"/>
              </a:spcAft>
              <a:defRPr sz="3000" b="1">
                <a:solidFill>
                  <a:schemeClr val="tx1"/>
                </a:solidFill>
                <a:latin typeface="Trebuchet MS" pitchFamily="34" charset="0"/>
              </a:defRPr>
            </a:lvl3pPr>
            <a:lvl4pPr algn="l" rtl="0" eaLnBrk="1" fontAlgn="base" hangingPunct="1">
              <a:lnSpc>
                <a:spcPts val="3500"/>
              </a:lnSpc>
              <a:spcBef>
                <a:spcPct val="0"/>
              </a:spcBef>
              <a:spcAft>
                <a:spcPct val="0"/>
              </a:spcAft>
              <a:defRPr sz="3000" b="1">
                <a:solidFill>
                  <a:schemeClr val="tx1"/>
                </a:solidFill>
                <a:latin typeface="Trebuchet MS" pitchFamily="34" charset="0"/>
              </a:defRPr>
            </a:lvl4pPr>
            <a:lvl5pPr algn="l" rtl="0" eaLnBrk="1" fontAlgn="base" hangingPunct="1">
              <a:lnSpc>
                <a:spcPts val="3500"/>
              </a:lnSpc>
              <a:spcBef>
                <a:spcPct val="0"/>
              </a:spcBef>
              <a:spcAft>
                <a:spcPct val="0"/>
              </a:spcAft>
              <a:defRPr sz="3000" b="1">
                <a:solidFill>
                  <a:schemeClr val="tx1"/>
                </a:solidFill>
                <a:latin typeface="Trebuchet MS" pitchFamily="34" charset="0"/>
              </a:defRPr>
            </a:lvl5pPr>
            <a:lvl6pPr marL="457200" algn="l" rtl="0" eaLnBrk="1" fontAlgn="base" hangingPunct="1">
              <a:lnSpc>
                <a:spcPct val="90000"/>
              </a:lnSpc>
              <a:spcBef>
                <a:spcPct val="0"/>
              </a:spcBef>
              <a:spcAft>
                <a:spcPct val="0"/>
              </a:spcAft>
              <a:defRPr sz="3200" b="1">
                <a:solidFill>
                  <a:srgbClr val="0755A3"/>
                </a:solidFill>
                <a:latin typeface="Trebuchet MS" pitchFamily="34" charset="0"/>
              </a:defRPr>
            </a:lvl6pPr>
            <a:lvl7pPr marL="914400" algn="l" rtl="0" eaLnBrk="1" fontAlgn="base" hangingPunct="1">
              <a:lnSpc>
                <a:spcPct val="90000"/>
              </a:lnSpc>
              <a:spcBef>
                <a:spcPct val="0"/>
              </a:spcBef>
              <a:spcAft>
                <a:spcPct val="0"/>
              </a:spcAft>
              <a:defRPr sz="3200" b="1">
                <a:solidFill>
                  <a:srgbClr val="0755A3"/>
                </a:solidFill>
                <a:latin typeface="Trebuchet MS" pitchFamily="34" charset="0"/>
              </a:defRPr>
            </a:lvl7pPr>
            <a:lvl8pPr marL="1371600" algn="l" rtl="0" eaLnBrk="1" fontAlgn="base" hangingPunct="1">
              <a:lnSpc>
                <a:spcPct val="90000"/>
              </a:lnSpc>
              <a:spcBef>
                <a:spcPct val="0"/>
              </a:spcBef>
              <a:spcAft>
                <a:spcPct val="0"/>
              </a:spcAft>
              <a:defRPr sz="3200" b="1">
                <a:solidFill>
                  <a:srgbClr val="0755A3"/>
                </a:solidFill>
                <a:latin typeface="Trebuchet MS" pitchFamily="34" charset="0"/>
              </a:defRPr>
            </a:lvl8pPr>
            <a:lvl9pPr marL="1828800" algn="l" rtl="0" eaLnBrk="1" fontAlgn="base" hangingPunct="1">
              <a:lnSpc>
                <a:spcPct val="90000"/>
              </a:lnSpc>
              <a:spcBef>
                <a:spcPct val="0"/>
              </a:spcBef>
              <a:spcAft>
                <a:spcPct val="0"/>
              </a:spcAft>
              <a:defRPr sz="3200" b="1">
                <a:solidFill>
                  <a:srgbClr val="0755A3"/>
                </a:solidFill>
                <a:latin typeface="Trebuchet MS" pitchFamily="34" charset="0"/>
              </a:defRPr>
            </a:lvl9pPr>
          </a:lstStyle>
          <a:p>
            <a:r>
              <a:rPr lang="en-US" sz="2200" dirty="0"/>
              <a:t>Click to edit title style</a:t>
            </a:r>
          </a:p>
        </p:txBody>
      </p:sp>
      <p:sp>
        <p:nvSpPr>
          <p:cNvPr id="3" name="Text Placeholder 2">
            <a:extLst>
              <a:ext uri="{FF2B5EF4-FFF2-40B4-BE49-F238E27FC236}">
                <a16:creationId xmlns:a16="http://schemas.microsoft.com/office/drawing/2014/main" id="{B3389F79-80F4-874F-80AA-AF2BD5E225E9}"/>
              </a:ext>
            </a:extLst>
          </p:cNvPr>
          <p:cNvSpPr>
            <a:spLocks noGrp="1"/>
          </p:cNvSpPr>
          <p:nvPr>
            <p:ph type="body" sz="quarter" idx="13"/>
          </p:nvPr>
        </p:nvSpPr>
        <p:spPr>
          <a:xfrm>
            <a:off x="627063" y="4206875"/>
            <a:ext cx="5072697" cy="1568450"/>
          </a:xfrm>
        </p:spPr>
        <p:txBody>
          <a:bodyPr/>
          <a:lstStyle>
            <a:lvl1pPr>
              <a:buClr>
                <a:schemeClr val="bg2"/>
              </a:buClr>
              <a:defRPr sz="2000">
                <a:solidFill>
                  <a:schemeClr val="bg2"/>
                </a:solidFill>
              </a:defRPr>
            </a:lvl1pPr>
            <a:lvl2pPr>
              <a:buClr>
                <a:schemeClr val="bg2"/>
              </a:buClr>
              <a:defRPr sz="1800">
                <a:solidFill>
                  <a:schemeClr val="bg2"/>
                </a:solidFill>
              </a:defRPr>
            </a:lvl2pPr>
            <a:lvl3pPr>
              <a:defRPr sz="1600">
                <a:solidFill>
                  <a:schemeClr val="bg2"/>
                </a:solidFill>
              </a:defRPr>
            </a:lvl3pPr>
            <a:lvl4pPr>
              <a:defRPr sz="1400">
                <a:solidFill>
                  <a:schemeClr val="bg2"/>
                </a:solidFill>
              </a:defRPr>
            </a:lvl4pPr>
            <a:lvl5pPr>
              <a:defRPr sz="1200">
                <a:solidFill>
                  <a:schemeClr val="bg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6">
            <a:extLst>
              <a:ext uri="{FF2B5EF4-FFF2-40B4-BE49-F238E27FC236}">
                <a16:creationId xmlns:a16="http://schemas.microsoft.com/office/drawing/2014/main" id="{1B3DF888-D518-2545-96FC-D09079A0792E}"/>
              </a:ext>
            </a:extLst>
          </p:cNvPr>
          <p:cNvSpPr>
            <a:spLocks noGrp="1"/>
          </p:cNvSpPr>
          <p:nvPr>
            <p:ph type="pic" sz="quarter" idx="14"/>
          </p:nvPr>
        </p:nvSpPr>
        <p:spPr>
          <a:xfrm>
            <a:off x="8110538" y="2805"/>
            <a:ext cx="2039937" cy="2127251"/>
          </a:xfrm>
        </p:spPr>
        <p:txBody>
          <a:bodyPr/>
          <a:lstStyle/>
          <a:p>
            <a:r>
              <a:rPr lang="en-US"/>
              <a:t>Click icon to add picture</a:t>
            </a:r>
          </a:p>
        </p:txBody>
      </p:sp>
      <p:sp>
        <p:nvSpPr>
          <p:cNvPr id="18" name="Picture Placeholder 6">
            <a:extLst>
              <a:ext uri="{FF2B5EF4-FFF2-40B4-BE49-F238E27FC236}">
                <a16:creationId xmlns:a16="http://schemas.microsoft.com/office/drawing/2014/main" id="{14D2B9B1-4F81-C146-9134-6098502F8C53}"/>
              </a:ext>
            </a:extLst>
          </p:cNvPr>
          <p:cNvSpPr>
            <a:spLocks noGrp="1"/>
          </p:cNvSpPr>
          <p:nvPr>
            <p:ph type="pic" sz="quarter" idx="15"/>
          </p:nvPr>
        </p:nvSpPr>
        <p:spPr>
          <a:xfrm>
            <a:off x="6053138" y="2136405"/>
            <a:ext cx="2039937" cy="2127251"/>
          </a:xfrm>
        </p:spPr>
        <p:txBody>
          <a:bodyPr/>
          <a:lstStyle/>
          <a:p>
            <a:r>
              <a:rPr lang="en-US"/>
              <a:t>Click icon to add picture</a:t>
            </a:r>
          </a:p>
        </p:txBody>
      </p:sp>
      <p:sp>
        <p:nvSpPr>
          <p:cNvPr id="20" name="Picture Placeholder 6">
            <a:extLst>
              <a:ext uri="{FF2B5EF4-FFF2-40B4-BE49-F238E27FC236}">
                <a16:creationId xmlns:a16="http://schemas.microsoft.com/office/drawing/2014/main" id="{4109987D-6F75-D141-8713-70D155907456}"/>
              </a:ext>
            </a:extLst>
          </p:cNvPr>
          <p:cNvSpPr>
            <a:spLocks noGrp="1"/>
          </p:cNvSpPr>
          <p:nvPr>
            <p:ph type="pic" sz="quarter" idx="16"/>
          </p:nvPr>
        </p:nvSpPr>
        <p:spPr>
          <a:xfrm>
            <a:off x="10167938" y="2136405"/>
            <a:ext cx="2039937" cy="2127251"/>
          </a:xfrm>
        </p:spPr>
        <p:txBody>
          <a:bodyPr/>
          <a:lstStyle/>
          <a:p>
            <a:r>
              <a:rPr lang="en-US"/>
              <a:t>Click icon to add picture</a:t>
            </a:r>
          </a:p>
        </p:txBody>
      </p:sp>
      <p:sp>
        <p:nvSpPr>
          <p:cNvPr id="21" name="Picture Placeholder 6">
            <a:extLst>
              <a:ext uri="{FF2B5EF4-FFF2-40B4-BE49-F238E27FC236}">
                <a16:creationId xmlns:a16="http://schemas.microsoft.com/office/drawing/2014/main" id="{926456FD-CA7E-AD4F-BD87-CA89212E38CD}"/>
              </a:ext>
            </a:extLst>
          </p:cNvPr>
          <p:cNvSpPr>
            <a:spLocks noGrp="1"/>
          </p:cNvSpPr>
          <p:nvPr>
            <p:ph type="pic" sz="quarter" idx="17"/>
          </p:nvPr>
        </p:nvSpPr>
        <p:spPr>
          <a:xfrm>
            <a:off x="8110538" y="4254765"/>
            <a:ext cx="2039937" cy="2127251"/>
          </a:xfrm>
        </p:spPr>
        <p:txBody>
          <a:bodyPr/>
          <a:lstStyle/>
          <a:p>
            <a:r>
              <a:rPr lang="en-US"/>
              <a:t>Click icon to add picture</a:t>
            </a:r>
            <a:endParaRPr lang="en-US" dirty="0"/>
          </a:p>
        </p:txBody>
      </p:sp>
      <p:graphicFrame>
        <p:nvGraphicFramePr>
          <p:cNvPr id="14" name="Table 13">
            <a:extLst>
              <a:ext uri="{FF2B5EF4-FFF2-40B4-BE49-F238E27FC236}">
                <a16:creationId xmlns:a16="http://schemas.microsoft.com/office/drawing/2014/main" id="{CF2A6E95-4053-E94B-9DCC-15C820D56814}"/>
              </a:ext>
            </a:extLst>
          </p:cNvPr>
          <p:cNvGraphicFramePr>
            <a:graphicFrameLocks noGrp="1"/>
          </p:cNvGraphicFramePr>
          <p:nvPr userDrawn="1">
            <p:extLst>
              <p:ext uri="{D42A27DB-BD31-4B8C-83A1-F6EECF244321}">
                <p14:modId xmlns:p14="http://schemas.microsoft.com/office/powerpoint/2010/main" val="277508574"/>
              </p:ext>
            </p:extLst>
          </p:nvPr>
        </p:nvGraphicFramePr>
        <p:xfrm>
          <a:off x="4017187" y="3458"/>
          <a:ext cx="8187308" cy="6384627"/>
        </p:xfrm>
        <a:graphic>
          <a:graphicData uri="http://schemas.openxmlformats.org/drawingml/2006/table">
            <a:tbl>
              <a:tblPr firstRow="1" bandRow="1">
                <a:tableStyleId>{5C22544A-7EE6-4342-B048-85BDC9FD1C3A}</a:tableStyleId>
              </a:tblPr>
              <a:tblGrid>
                <a:gridCol w="2046827">
                  <a:extLst>
                    <a:ext uri="{9D8B030D-6E8A-4147-A177-3AD203B41FA5}">
                      <a16:colId xmlns:a16="http://schemas.microsoft.com/office/drawing/2014/main" val="1864359666"/>
                    </a:ext>
                  </a:extLst>
                </a:gridCol>
                <a:gridCol w="2046827">
                  <a:extLst>
                    <a:ext uri="{9D8B030D-6E8A-4147-A177-3AD203B41FA5}">
                      <a16:colId xmlns:a16="http://schemas.microsoft.com/office/drawing/2014/main" val="1056616014"/>
                    </a:ext>
                  </a:extLst>
                </a:gridCol>
                <a:gridCol w="2046827">
                  <a:extLst>
                    <a:ext uri="{9D8B030D-6E8A-4147-A177-3AD203B41FA5}">
                      <a16:colId xmlns:a16="http://schemas.microsoft.com/office/drawing/2014/main" val="2794353535"/>
                    </a:ext>
                  </a:extLst>
                </a:gridCol>
                <a:gridCol w="2046827">
                  <a:extLst>
                    <a:ext uri="{9D8B030D-6E8A-4147-A177-3AD203B41FA5}">
                      <a16:colId xmlns:a16="http://schemas.microsoft.com/office/drawing/2014/main" val="2855972497"/>
                    </a:ext>
                  </a:extLst>
                </a:gridCol>
              </a:tblGrid>
              <a:tr h="2128209">
                <a:tc>
                  <a:txBody>
                    <a:bodyPr/>
                    <a:lstStyle/>
                    <a:p>
                      <a:pPr algn="ctr"/>
                      <a:endParaRPr lang="en-US" sz="1800" b="1" dirty="0"/>
                    </a:p>
                  </a:txBody>
                  <a:tcPr marL="272119" marR="272119"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0" dirty="0">
                          <a:solidFill>
                            <a:schemeClr val="bg1">
                              <a:alpha val="88000"/>
                            </a:schemeClr>
                          </a:solidFill>
                          <a:latin typeface="+mj-lt"/>
                        </a:rPr>
                        <a:t>Stay</a:t>
                      </a:r>
                      <a:br>
                        <a:rPr lang="en-US" sz="1800" b="0" dirty="0">
                          <a:solidFill>
                            <a:schemeClr val="bg1">
                              <a:alpha val="88000"/>
                            </a:schemeClr>
                          </a:solidFill>
                          <a:latin typeface="+mj-lt"/>
                        </a:rPr>
                      </a:br>
                      <a:r>
                        <a:rPr lang="en-US" sz="1800" b="0" dirty="0">
                          <a:solidFill>
                            <a:schemeClr val="bg1">
                              <a:alpha val="88000"/>
                            </a:schemeClr>
                          </a:solidFill>
                          <a:latin typeface="+mj-lt"/>
                        </a:rPr>
                        <a:t>Informed</a:t>
                      </a:r>
                    </a:p>
                  </a:txBody>
                  <a:tcPr marL="272119" marR="272119"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a:endParaRPr lang="en-US" sz="1800" b="0" dirty="0">
                        <a:solidFill>
                          <a:schemeClr val="bg1"/>
                        </a:solidFill>
                        <a:latin typeface="+mj-lt"/>
                      </a:endParaRPr>
                    </a:p>
                  </a:txBody>
                  <a:tcPr marL="272119" marR="272119"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800" b="0" dirty="0">
                          <a:solidFill>
                            <a:schemeClr val="bg1">
                              <a:alpha val="85000"/>
                            </a:schemeClr>
                          </a:solidFill>
                          <a:latin typeface="+mj-lt"/>
                        </a:rPr>
                        <a:t>Industry Expertise  </a:t>
                      </a:r>
                    </a:p>
                  </a:txBody>
                  <a:tcPr marL="272119" marR="272119"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solidFill>
                  </a:tcPr>
                </a:tc>
                <a:extLst>
                  <a:ext uri="{0D108BD9-81ED-4DB2-BD59-A6C34878D82A}">
                    <a16:rowId xmlns:a16="http://schemas.microsoft.com/office/drawing/2014/main" val="2149517062"/>
                  </a:ext>
                </a:extLst>
              </a:tr>
              <a:tr h="2128209">
                <a:tc>
                  <a:txBody>
                    <a:bodyPr/>
                    <a:lstStyle/>
                    <a:p>
                      <a:pPr algn="ctr"/>
                      <a:endParaRPr lang="en-US" sz="1800" b="1" dirty="0"/>
                    </a:p>
                  </a:txBody>
                  <a:tcPr marL="272119" marR="272119"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800" b="0" dirty="0">
                        <a:solidFill>
                          <a:schemeClr val="bg1"/>
                        </a:solidFill>
                        <a:latin typeface="+mj-lt"/>
                      </a:endParaRPr>
                    </a:p>
                  </a:txBody>
                  <a:tcPr marL="272119" marR="272119"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800" b="0" dirty="0">
                          <a:solidFill>
                            <a:schemeClr val="bg1">
                              <a:alpha val="90000"/>
                            </a:schemeClr>
                          </a:solidFill>
                          <a:latin typeface="+mj-lt"/>
                        </a:rPr>
                        <a:t>Proactively Monitor </a:t>
                      </a:r>
                    </a:p>
                  </a:txBody>
                  <a:tcPr marL="272119" marR="272119"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en-US" sz="1800" b="0" dirty="0">
                        <a:solidFill>
                          <a:schemeClr val="bg1">
                            <a:alpha val="85000"/>
                          </a:schemeClr>
                        </a:solidFill>
                        <a:latin typeface="+mj-lt"/>
                      </a:endParaRPr>
                    </a:p>
                  </a:txBody>
                  <a:tcPr marL="272119" marR="272119"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21418176"/>
                  </a:ext>
                </a:extLst>
              </a:tr>
              <a:tr h="2128209">
                <a:tc>
                  <a:txBody>
                    <a:bodyPr/>
                    <a:lstStyle/>
                    <a:p>
                      <a:pPr algn="ctr"/>
                      <a:endParaRPr lang="en-US" sz="1800" b="1" dirty="0"/>
                    </a:p>
                  </a:txBody>
                  <a:tcPr marL="272119" marR="272119"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800" b="0" dirty="0">
                        <a:solidFill>
                          <a:schemeClr val="bg1"/>
                        </a:solidFill>
                        <a:latin typeface="+mj-lt"/>
                      </a:endParaRPr>
                    </a:p>
                  </a:txBody>
                  <a:tcPr marL="272119" marR="272119"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800" b="0" dirty="0">
                        <a:solidFill>
                          <a:schemeClr val="bg1"/>
                        </a:solidFill>
                        <a:latin typeface="+mj-lt"/>
                      </a:endParaRPr>
                    </a:p>
                  </a:txBody>
                  <a:tcPr marL="272119" marR="272119"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800" b="0" dirty="0">
                          <a:solidFill>
                            <a:schemeClr val="bg1">
                              <a:alpha val="85000"/>
                            </a:schemeClr>
                          </a:solidFill>
                          <a:latin typeface="+mj-lt"/>
                        </a:rPr>
                        <a:t>Customer Advocate</a:t>
                      </a:r>
                    </a:p>
                  </a:txBody>
                  <a:tcPr marL="272119" marR="272119"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3068626039"/>
                  </a:ext>
                </a:extLst>
              </a:tr>
            </a:tbl>
          </a:graphicData>
        </a:graphic>
      </p:graphicFrame>
    </p:spTree>
    <p:extLst>
      <p:ext uri="{BB962C8B-B14F-4D97-AF65-F5344CB8AC3E}">
        <p14:creationId xmlns:p14="http://schemas.microsoft.com/office/powerpoint/2010/main" val="124619156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Largeimage_w_gradient_5col">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7A3120E4-1038-484C-A0A3-AAFFDB9D6D64}"/>
              </a:ext>
            </a:extLst>
          </p:cNvPr>
          <p:cNvPicPr>
            <a:picLocks noChangeAspect="1"/>
          </p:cNvPicPr>
          <p:nvPr userDrawn="1"/>
        </p:nvPicPr>
        <p:blipFill rotWithShape="1">
          <a:blip r:embed="rId2" cstate="print">
            <a:alphaModFix amt="0"/>
            <a:extLst>
              <a:ext uri="{28A0092B-C50C-407E-A947-70E740481C1C}">
                <a14:useLocalDpi xmlns:a14="http://schemas.microsoft.com/office/drawing/2010/main"/>
              </a:ext>
            </a:extLst>
          </a:blip>
          <a:srcRect/>
          <a:stretch/>
        </p:blipFill>
        <p:spPr>
          <a:xfrm>
            <a:off x="6412" y="0"/>
            <a:ext cx="12191999" cy="4498847"/>
          </a:xfrm>
          <a:prstGeom prst="rect">
            <a:avLst/>
          </a:prstGeom>
          <a:gradFill flip="none" rotWithShape="1">
            <a:gsLst>
              <a:gs pos="16000">
                <a:schemeClr val="tx1">
                  <a:alpha val="89000"/>
                </a:schemeClr>
              </a:gs>
              <a:gs pos="100000">
                <a:schemeClr val="tx1">
                  <a:alpha val="0"/>
                </a:schemeClr>
              </a:gs>
            </a:gsLst>
            <a:lin ang="2700000" scaled="1"/>
            <a:tileRect/>
          </a:gradFill>
        </p:spPr>
      </p:pic>
      <p:sp>
        <p:nvSpPr>
          <p:cNvPr id="4" name="Date Placeholder 3"/>
          <p:cNvSpPr>
            <a:spLocks noGrp="1"/>
          </p:cNvSpPr>
          <p:nvPr>
            <p:ph type="dt" sz="half" idx="10"/>
          </p:nvPr>
        </p:nvSpPr>
        <p:spPr/>
        <p:txBody>
          <a:bodyPr/>
          <a:lstStyle>
            <a:lvl1pPr>
              <a:defRPr>
                <a:solidFill>
                  <a:schemeClr val="bg1">
                    <a:lumMod val="50000"/>
                  </a:schemeClr>
                </a:solidFill>
              </a:defRPr>
            </a:lvl1pPr>
          </a:lstStyle>
          <a:p>
            <a:fld id="{D029F642-5445-6E4B-A6B9-1D5D9FAE4E8F}" type="datetime1">
              <a:rPr lang="en-US" smtClean="0"/>
              <a:pPr/>
              <a:t>4/3/2019</a:t>
            </a:fld>
            <a:endParaRPr lang="en-US"/>
          </a:p>
        </p:txBody>
      </p:sp>
      <p:sp>
        <p:nvSpPr>
          <p:cNvPr id="5" name="Footer Placeholder 4"/>
          <p:cNvSpPr>
            <a:spLocks noGrp="1"/>
          </p:cNvSpPr>
          <p:nvPr>
            <p:ph type="ftr" sz="quarter" idx="11"/>
          </p:nvPr>
        </p:nvSpPr>
        <p:spPr/>
        <p:txBody>
          <a:bodyPr/>
          <a:lstStyle>
            <a:lvl1pPr>
              <a:defRPr>
                <a:solidFill>
                  <a:schemeClr val="bg1">
                    <a:lumMod val="50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bg1">
                    <a:lumMod val="50000"/>
                  </a:schemeClr>
                </a:solidFill>
              </a:defRPr>
            </a:lvl1pPr>
          </a:lstStyle>
          <a:p>
            <a:fld id="{EC5D64DC-5713-4A37-9AD4-A6A30F55BBE1}" type="slidenum">
              <a:rPr lang="en-US" smtClean="0"/>
              <a:pPr/>
              <a:t>‹#›</a:t>
            </a:fld>
            <a:endParaRPr lang="en-US" dirty="0"/>
          </a:p>
        </p:txBody>
      </p:sp>
      <p:sp>
        <p:nvSpPr>
          <p:cNvPr id="9" name="Slide Number Placeholder 3">
            <a:extLst>
              <a:ext uri="{FF2B5EF4-FFF2-40B4-BE49-F238E27FC236}">
                <a16:creationId xmlns:a16="http://schemas.microsoft.com/office/drawing/2014/main" id="{E2F9DDA5-6358-2F40-A6D5-803DA46862D3}"/>
              </a:ext>
            </a:extLst>
          </p:cNvPr>
          <p:cNvSpPr txBox="1">
            <a:spLocks/>
          </p:cNvSpPr>
          <p:nvPr userDrawn="1"/>
        </p:nvSpPr>
        <p:spPr>
          <a:xfrm>
            <a:off x="304801" y="6473826"/>
            <a:ext cx="304800" cy="26987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3A76A67-AEA6-4344-8AA9-EACD07FC553A}" type="slidenum">
              <a:rPr lang="en-US" sz="800" smtClean="0">
                <a:solidFill>
                  <a:schemeClr val="bg1"/>
                </a:solidFill>
              </a:rPr>
              <a:pPr/>
              <a:t>‹#›</a:t>
            </a:fld>
            <a:endParaRPr lang="en-US" sz="800" dirty="0">
              <a:solidFill>
                <a:schemeClr val="bg1"/>
              </a:solidFill>
            </a:endParaRPr>
          </a:p>
        </p:txBody>
      </p:sp>
      <p:sp>
        <p:nvSpPr>
          <p:cNvPr id="3" name="Picture Placeholder 2">
            <a:extLst>
              <a:ext uri="{FF2B5EF4-FFF2-40B4-BE49-F238E27FC236}">
                <a16:creationId xmlns:a16="http://schemas.microsoft.com/office/drawing/2014/main" id="{D97E65D7-2D65-0044-A07F-8654D600C7AA}"/>
              </a:ext>
            </a:extLst>
          </p:cNvPr>
          <p:cNvSpPr>
            <a:spLocks noGrp="1"/>
          </p:cNvSpPr>
          <p:nvPr>
            <p:ph type="pic" sz="quarter" idx="13"/>
          </p:nvPr>
        </p:nvSpPr>
        <p:spPr>
          <a:xfrm>
            <a:off x="0" y="0"/>
            <a:ext cx="12192000" cy="3367088"/>
          </a:xfrm>
        </p:spPr>
        <p:txBody>
          <a:bodyPr/>
          <a:lstStyle>
            <a:lvl1pPr marL="0" indent="0">
              <a:buNone/>
              <a:defRPr/>
            </a:lvl1pPr>
          </a:lstStyle>
          <a:p>
            <a:r>
              <a:rPr lang="en-US"/>
              <a:t>Click icon to add picture</a:t>
            </a:r>
          </a:p>
        </p:txBody>
      </p:sp>
      <p:grpSp>
        <p:nvGrpSpPr>
          <p:cNvPr id="19" name="Group 18">
            <a:extLst>
              <a:ext uri="{FF2B5EF4-FFF2-40B4-BE49-F238E27FC236}">
                <a16:creationId xmlns:a16="http://schemas.microsoft.com/office/drawing/2014/main" id="{3EEEB9AB-232E-3641-A816-0B47C477A46E}"/>
              </a:ext>
            </a:extLst>
          </p:cNvPr>
          <p:cNvGrpSpPr/>
          <p:nvPr userDrawn="1"/>
        </p:nvGrpSpPr>
        <p:grpSpPr>
          <a:xfrm>
            <a:off x="-3" y="3367756"/>
            <a:ext cx="12198415" cy="3005750"/>
            <a:chOff x="-3" y="3371850"/>
            <a:chExt cx="12198415" cy="3001656"/>
          </a:xfrm>
        </p:grpSpPr>
        <p:grpSp>
          <p:nvGrpSpPr>
            <p:cNvPr id="20" name="Group 19">
              <a:extLst>
                <a:ext uri="{FF2B5EF4-FFF2-40B4-BE49-F238E27FC236}">
                  <a16:creationId xmlns:a16="http://schemas.microsoft.com/office/drawing/2014/main" id="{09239AC9-6959-584D-8B58-B79EFE920E52}"/>
                </a:ext>
              </a:extLst>
            </p:cNvPr>
            <p:cNvGrpSpPr/>
            <p:nvPr/>
          </p:nvGrpSpPr>
          <p:grpSpPr>
            <a:xfrm>
              <a:off x="2287120" y="3371850"/>
              <a:ext cx="9911292" cy="3001656"/>
              <a:chOff x="2151120" y="3371850"/>
              <a:chExt cx="10047381" cy="3108210"/>
            </a:xfrm>
          </p:grpSpPr>
          <p:sp>
            <p:nvSpPr>
              <p:cNvPr id="22" name="Rectangle 21">
                <a:extLst>
                  <a:ext uri="{FF2B5EF4-FFF2-40B4-BE49-F238E27FC236}">
                    <a16:creationId xmlns:a16="http://schemas.microsoft.com/office/drawing/2014/main" id="{11AEB57D-6BA5-834B-BB36-C872D5BE729C}"/>
                  </a:ext>
                </a:extLst>
              </p:cNvPr>
              <p:cNvSpPr/>
              <p:nvPr/>
            </p:nvSpPr>
            <p:spPr>
              <a:xfrm rot="5400000">
                <a:off x="9386971" y="3668528"/>
                <a:ext cx="3108207" cy="251485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4987AD88-F87E-034B-916D-33F281F2AF36}"/>
                  </a:ext>
                </a:extLst>
              </p:cNvPr>
              <p:cNvSpPr/>
              <p:nvPr/>
            </p:nvSpPr>
            <p:spPr>
              <a:xfrm rot="5400000">
                <a:off x="6900754" y="3677203"/>
                <a:ext cx="3108207" cy="2497508"/>
              </a:xfrm>
              <a:prstGeom prst="rec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14DDB9DD-42EC-EB4C-B498-5C98ED8E009C}"/>
                  </a:ext>
                </a:extLst>
              </p:cNvPr>
              <p:cNvSpPr/>
              <p:nvPr/>
            </p:nvSpPr>
            <p:spPr>
              <a:xfrm rot="5400000">
                <a:off x="4427741" y="3678332"/>
                <a:ext cx="3108207" cy="249524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8EC030FB-1679-AA4A-9E51-991AEF9090F5}"/>
                  </a:ext>
                </a:extLst>
              </p:cNvPr>
              <p:cNvSpPr/>
              <p:nvPr/>
            </p:nvSpPr>
            <p:spPr>
              <a:xfrm rot="5400000">
                <a:off x="1900943" y="3622028"/>
                <a:ext cx="3108207" cy="2607854"/>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1" name="Rectangle 20">
              <a:extLst>
                <a:ext uri="{FF2B5EF4-FFF2-40B4-BE49-F238E27FC236}">
                  <a16:creationId xmlns:a16="http://schemas.microsoft.com/office/drawing/2014/main" id="{60994601-739D-EC46-83F5-277BEE8005A5}"/>
                </a:ext>
              </a:extLst>
            </p:cNvPr>
            <p:cNvSpPr/>
            <p:nvPr/>
          </p:nvSpPr>
          <p:spPr>
            <a:xfrm rot="5400000">
              <a:off x="-274699" y="3646550"/>
              <a:ext cx="3001650" cy="245225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6" name="Rectangle 25">
            <a:extLst>
              <a:ext uri="{FF2B5EF4-FFF2-40B4-BE49-F238E27FC236}">
                <a16:creationId xmlns:a16="http://schemas.microsoft.com/office/drawing/2014/main" id="{D8049EFB-E430-0A46-A7D7-D5F974664B13}"/>
              </a:ext>
            </a:extLst>
          </p:cNvPr>
          <p:cNvSpPr/>
          <p:nvPr userDrawn="1"/>
        </p:nvSpPr>
        <p:spPr>
          <a:xfrm>
            <a:off x="0" y="3367756"/>
            <a:ext cx="12192000" cy="1138930"/>
          </a:xfrm>
          <a:prstGeom prst="rect">
            <a:avLst/>
          </a:prstGeom>
          <a:solidFill>
            <a:schemeClr val="tx2">
              <a:lumMod val="50000"/>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TextBox 29">
            <a:extLst>
              <a:ext uri="{FF2B5EF4-FFF2-40B4-BE49-F238E27FC236}">
                <a16:creationId xmlns:a16="http://schemas.microsoft.com/office/drawing/2014/main" id="{FB92674D-FD8A-724C-ACA9-9471B5DC28EB}"/>
              </a:ext>
            </a:extLst>
          </p:cNvPr>
          <p:cNvSpPr txBox="1"/>
          <p:nvPr userDrawn="1"/>
        </p:nvSpPr>
        <p:spPr>
          <a:xfrm>
            <a:off x="293885" y="3642248"/>
            <a:ext cx="1756676" cy="307777"/>
          </a:xfrm>
          <a:prstGeom prst="rect">
            <a:avLst/>
          </a:prstGeom>
          <a:noFill/>
        </p:spPr>
        <p:txBody>
          <a:bodyPr wrap="square" lIns="0" tIns="0" rIns="0" bIns="0" rtlCol="0" anchor="t" anchorCtr="0">
            <a:spAutoFit/>
          </a:bodyPr>
          <a:lstStyle/>
          <a:p>
            <a:r>
              <a:rPr lang="en-US" sz="2000" b="1" dirty="0">
                <a:solidFill>
                  <a:schemeClr val="bg1"/>
                </a:solidFill>
                <a:latin typeface="+mj-lt"/>
              </a:rPr>
              <a:t>Title Here</a:t>
            </a:r>
          </a:p>
        </p:txBody>
      </p:sp>
      <p:sp>
        <p:nvSpPr>
          <p:cNvPr id="38" name="TextBox 37">
            <a:extLst>
              <a:ext uri="{FF2B5EF4-FFF2-40B4-BE49-F238E27FC236}">
                <a16:creationId xmlns:a16="http://schemas.microsoft.com/office/drawing/2014/main" id="{052CB5D9-DDAE-6C4E-93A9-E11F01F3AB0F}"/>
              </a:ext>
            </a:extLst>
          </p:cNvPr>
          <p:cNvSpPr txBox="1"/>
          <p:nvPr userDrawn="1"/>
        </p:nvSpPr>
        <p:spPr>
          <a:xfrm>
            <a:off x="2654037" y="3642248"/>
            <a:ext cx="1707226" cy="307777"/>
          </a:xfrm>
          <a:prstGeom prst="rect">
            <a:avLst/>
          </a:prstGeom>
          <a:noFill/>
        </p:spPr>
        <p:txBody>
          <a:bodyPr wrap="square" lIns="0" tIns="0" rIns="0" bIns="0" rtlCol="0" anchor="t" anchorCtr="0">
            <a:spAutoFit/>
          </a:bodyPr>
          <a:lstStyle/>
          <a:p>
            <a:r>
              <a:rPr lang="en-US" sz="2000" b="1" dirty="0">
                <a:solidFill>
                  <a:schemeClr val="bg1"/>
                </a:solidFill>
                <a:latin typeface="+mj-lt"/>
              </a:rPr>
              <a:t>Title Here</a:t>
            </a:r>
          </a:p>
        </p:txBody>
      </p:sp>
      <p:sp>
        <p:nvSpPr>
          <p:cNvPr id="39" name="TextBox 38">
            <a:extLst>
              <a:ext uri="{FF2B5EF4-FFF2-40B4-BE49-F238E27FC236}">
                <a16:creationId xmlns:a16="http://schemas.microsoft.com/office/drawing/2014/main" id="{40B2B734-88CA-E44C-9456-C3194F094337}"/>
              </a:ext>
            </a:extLst>
          </p:cNvPr>
          <p:cNvSpPr txBox="1"/>
          <p:nvPr userDrawn="1"/>
        </p:nvSpPr>
        <p:spPr>
          <a:xfrm>
            <a:off x="5048480" y="3642248"/>
            <a:ext cx="1764117" cy="307777"/>
          </a:xfrm>
          <a:prstGeom prst="rect">
            <a:avLst/>
          </a:prstGeom>
          <a:noFill/>
        </p:spPr>
        <p:txBody>
          <a:bodyPr wrap="square" lIns="0" tIns="0" rIns="0" bIns="0" rtlCol="0" anchor="t" anchorCtr="0">
            <a:spAutoFit/>
          </a:bodyPr>
          <a:lstStyle/>
          <a:p>
            <a:r>
              <a:rPr lang="en-US" sz="2000" b="1" dirty="0">
                <a:solidFill>
                  <a:schemeClr val="bg1"/>
                </a:solidFill>
                <a:latin typeface="+mj-lt"/>
              </a:rPr>
              <a:t>Title Here</a:t>
            </a:r>
          </a:p>
        </p:txBody>
      </p:sp>
      <p:sp>
        <p:nvSpPr>
          <p:cNvPr id="40" name="TextBox 39">
            <a:extLst>
              <a:ext uri="{FF2B5EF4-FFF2-40B4-BE49-F238E27FC236}">
                <a16:creationId xmlns:a16="http://schemas.microsoft.com/office/drawing/2014/main" id="{4FC794FF-CB44-9940-8EF1-8E9FAA859E6D}"/>
              </a:ext>
            </a:extLst>
          </p:cNvPr>
          <p:cNvSpPr txBox="1"/>
          <p:nvPr userDrawn="1"/>
        </p:nvSpPr>
        <p:spPr>
          <a:xfrm>
            <a:off x="7492726" y="3642248"/>
            <a:ext cx="1805041" cy="307777"/>
          </a:xfrm>
          <a:prstGeom prst="rect">
            <a:avLst/>
          </a:prstGeom>
          <a:noFill/>
        </p:spPr>
        <p:txBody>
          <a:bodyPr wrap="square" lIns="0" tIns="0" rIns="0" bIns="0" rtlCol="0" anchor="t" anchorCtr="0">
            <a:spAutoFit/>
          </a:bodyPr>
          <a:lstStyle/>
          <a:p>
            <a:r>
              <a:rPr lang="en-US" sz="2000" b="1" dirty="0">
                <a:solidFill>
                  <a:schemeClr val="bg1"/>
                </a:solidFill>
                <a:latin typeface="+mj-lt"/>
              </a:rPr>
              <a:t>Title Here</a:t>
            </a:r>
          </a:p>
        </p:txBody>
      </p:sp>
      <p:sp>
        <p:nvSpPr>
          <p:cNvPr id="41" name="TextBox 40">
            <a:extLst>
              <a:ext uri="{FF2B5EF4-FFF2-40B4-BE49-F238E27FC236}">
                <a16:creationId xmlns:a16="http://schemas.microsoft.com/office/drawing/2014/main" id="{11F79AB2-A5F1-CB4D-88CE-7BC59DA052AC}"/>
              </a:ext>
            </a:extLst>
          </p:cNvPr>
          <p:cNvSpPr txBox="1"/>
          <p:nvPr userDrawn="1"/>
        </p:nvSpPr>
        <p:spPr>
          <a:xfrm>
            <a:off x="9975120" y="3642248"/>
            <a:ext cx="1748793" cy="307777"/>
          </a:xfrm>
          <a:prstGeom prst="rect">
            <a:avLst/>
          </a:prstGeom>
          <a:noFill/>
        </p:spPr>
        <p:txBody>
          <a:bodyPr wrap="square" lIns="0" tIns="0" rIns="0" bIns="0" rtlCol="0" anchor="t" anchorCtr="0">
            <a:spAutoFit/>
          </a:bodyPr>
          <a:lstStyle/>
          <a:p>
            <a:r>
              <a:rPr lang="en-US" sz="2000" b="1" dirty="0">
                <a:solidFill>
                  <a:schemeClr val="bg1"/>
                </a:solidFill>
                <a:latin typeface="+mj-lt"/>
              </a:rPr>
              <a:t>Title Here</a:t>
            </a:r>
          </a:p>
        </p:txBody>
      </p:sp>
      <p:sp>
        <p:nvSpPr>
          <p:cNvPr id="42" name="Text Placeholder 41">
            <a:extLst>
              <a:ext uri="{FF2B5EF4-FFF2-40B4-BE49-F238E27FC236}">
                <a16:creationId xmlns:a16="http://schemas.microsoft.com/office/drawing/2014/main" id="{965303A8-9D9F-2445-9A02-4C5A66BC8CBA}"/>
              </a:ext>
            </a:extLst>
          </p:cNvPr>
          <p:cNvSpPr>
            <a:spLocks noGrp="1"/>
          </p:cNvSpPr>
          <p:nvPr>
            <p:ph type="body" sz="quarter" idx="14"/>
          </p:nvPr>
        </p:nvSpPr>
        <p:spPr>
          <a:xfrm>
            <a:off x="293885" y="4900613"/>
            <a:ext cx="1919260" cy="1216025"/>
          </a:xfrm>
        </p:spPr>
        <p:txBody>
          <a:bodyPr/>
          <a:lstStyle>
            <a:lvl1pPr marL="0" indent="0" algn="ctr">
              <a:buNone/>
              <a:defRPr sz="1600" b="0">
                <a:solidFill>
                  <a:schemeClr val="bg1"/>
                </a:solidFill>
                <a:latin typeface="+mn-lt"/>
              </a:defRPr>
            </a:lvl1pPr>
            <a:lvl2pPr marL="231775" indent="0">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p:txBody>
      </p:sp>
      <p:sp>
        <p:nvSpPr>
          <p:cNvPr id="43" name="Text Placeholder 41">
            <a:extLst>
              <a:ext uri="{FF2B5EF4-FFF2-40B4-BE49-F238E27FC236}">
                <a16:creationId xmlns:a16="http://schemas.microsoft.com/office/drawing/2014/main" id="{3F64C454-B63E-DC4D-84B3-863A42DFAE97}"/>
              </a:ext>
            </a:extLst>
          </p:cNvPr>
          <p:cNvSpPr>
            <a:spLocks noGrp="1"/>
          </p:cNvSpPr>
          <p:nvPr>
            <p:ph type="body" sz="quarter" idx="15"/>
          </p:nvPr>
        </p:nvSpPr>
        <p:spPr>
          <a:xfrm>
            <a:off x="2654037" y="4900613"/>
            <a:ext cx="1952538" cy="1216025"/>
          </a:xfrm>
        </p:spPr>
        <p:txBody>
          <a:bodyPr/>
          <a:lstStyle>
            <a:lvl1pPr marL="0" indent="0" algn="ctr">
              <a:buNone/>
              <a:defRPr sz="1600" b="0">
                <a:solidFill>
                  <a:schemeClr val="bg1"/>
                </a:solidFill>
                <a:latin typeface="+mn-lt"/>
              </a:defRPr>
            </a:lvl1pPr>
            <a:lvl2pPr marL="231775" indent="0">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p:txBody>
      </p:sp>
      <p:sp>
        <p:nvSpPr>
          <p:cNvPr id="44" name="Text Placeholder 41">
            <a:extLst>
              <a:ext uri="{FF2B5EF4-FFF2-40B4-BE49-F238E27FC236}">
                <a16:creationId xmlns:a16="http://schemas.microsoft.com/office/drawing/2014/main" id="{8DD0C4AE-6251-A047-9E4A-F5105BE93FB4}"/>
              </a:ext>
            </a:extLst>
          </p:cNvPr>
          <p:cNvSpPr>
            <a:spLocks noGrp="1"/>
          </p:cNvSpPr>
          <p:nvPr>
            <p:ph type="body" sz="quarter" idx="16"/>
          </p:nvPr>
        </p:nvSpPr>
        <p:spPr>
          <a:xfrm>
            <a:off x="5048480" y="4900613"/>
            <a:ext cx="1927390" cy="1216025"/>
          </a:xfrm>
        </p:spPr>
        <p:txBody>
          <a:bodyPr/>
          <a:lstStyle>
            <a:lvl1pPr marL="0" indent="0" algn="ctr">
              <a:buNone/>
              <a:defRPr sz="1600" b="0">
                <a:solidFill>
                  <a:schemeClr val="bg1"/>
                </a:solidFill>
                <a:latin typeface="+mn-lt"/>
              </a:defRPr>
            </a:lvl1pPr>
            <a:lvl2pPr marL="231775" indent="0">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p:txBody>
      </p:sp>
      <p:sp>
        <p:nvSpPr>
          <p:cNvPr id="45" name="Text Placeholder 41">
            <a:extLst>
              <a:ext uri="{FF2B5EF4-FFF2-40B4-BE49-F238E27FC236}">
                <a16:creationId xmlns:a16="http://schemas.microsoft.com/office/drawing/2014/main" id="{D05721C0-A471-1649-ACE9-8485F2D6954A}"/>
              </a:ext>
            </a:extLst>
          </p:cNvPr>
          <p:cNvSpPr>
            <a:spLocks noGrp="1"/>
          </p:cNvSpPr>
          <p:nvPr>
            <p:ph type="body" sz="quarter" idx="17"/>
          </p:nvPr>
        </p:nvSpPr>
        <p:spPr>
          <a:xfrm>
            <a:off x="7492726" y="4900613"/>
            <a:ext cx="1972101" cy="1216025"/>
          </a:xfrm>
        </p:spPr>
        <p:txBody>
          <a:bodyPr/>
          <a:lstStyle>
            <a:lvl1pPr marL="0" indent="0" algn="ctr">
              <a:buNone/>
              <a:defRPr sz="1600" b="0">
                <a:solidFill>
                  <a:schemeClr val="bg1"/>
                </a:solidFill>
                <a:latin typeface="+mn-lt"/>
              </a:defRPr>
            </a:lvl1pPr>
            <a:lvl2pPr marL="231775" indent="0">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p:txBody>
      </p:sp>
      <p:sp>
        <p:nvSpPr>
          <p:cNvPr id="46" name="Text Placeholder 41">
            <a:extLst>
              <a:ext uri="{FF2B5EF4-FFF2-40B4-BE49-F238E27FC236}">
                <a16:creationId xmlns:a16="http://schemas.microsoft.com/office/drawing/2014/main" id="{9ADEAA0C-2F67-D444-83C6-ECBC21608757}"/>
              </a:ext>
            </a:extLst>
          </p:cNvPr>
          <p:cNvSpPr>
            <a:spLocks noGrp="1"/>
          </p:cNvSpPr>
          <p:nvPr>
            <p:ph type="body" sz="quarter" idx="18"/>
          </p:nvPr>
        </p:nvSpPr>
        <p:spPr>
          <a:xfrm>
            <a:off x="9975120" y="4900613"/>
            <a:ext cx="1910647" cy="1216025"/>
          </a:xfrm>
        </p:spPr>
        <p:txBody>
          <a:bodyPr/>
          <a:lstStyle>
            <a:lvl1pPr marL="0" indent="0" algn="ctr">
              <a:buNone/>
              <a:defRPr sz="1600" b="0">
                <a:solidFill>
                  <a:schemeClr val="bg1"/>
                </a:solidFill>
                <a:latin typeface="+mn-lt"/>
              </a:defRPr>
            </a:lvl1pPr>
            <a:lvl2pPr marL="231775" indent="0">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p:txBody>
      </p:sp>
      <p:sp>
        <p:nvSpPr>
          <p:cNvPr id="27" name="Title 1">
            <a:extLst>
              <a:ext uri="{FF2B5EF4-FFF2-40B4-BE49-F238E27FC236}">
                <a16:creationId xmlns:a16="http://schemas.microsoft.com/office/drawing/2014/main" id="{40AF2563-858F-EA4B-BD87-81F9B2D9ACA2}"/>
              </a:ext>
            </a:extLst>
          </p:cNvPr>
          <p:cNvSpPr>
            <a:spLocks noGrp="1"/>
          </p:cNvSpPr>
          <p:nvPr>
            <p:ph type="title" hasCustomPrompt="1"/>
          </p:nvPr>
        </p:nvSpPr>
        <p:spPr>
          <a:xfrm>
            <a:off x="304800" y="1265981"/>
            <a:ext cx="5429454" cy="409315"/>
          </a:xfrm>
        </p:spPr>
        <p:txBody>
          <a:bodyPr/>
          <a:lstStyle>
            <a:lvl1pPr>
              <a:defRPr sz="2400" b="0">
                <a:solidFill>
                  <a:schemeClr val="bg2"/>
                </a:solidFill>
                <a:latin typeface="+mj-lt"/>
              </a:defRPr>
            </a:lvl1pPr>
          </a:lstStyle>
          <a:p>
            <a:r>
              <a:rPr lang="en-US" dirty="0"/>
              <a:t>Click to edit title style</a:t>
            </a:r>
          </a:p>
        </p:txBody>
      </p:sp>
      <p:sp>
        <p:nvSpPr>
          <p:cNvPr id="28" name="Text Placeholder 7">
            <a:extLst>
              <a:ext uri="{FF2B5EF4-FFF2-40B4-BE49-F238E27FC236}">
                <a16:creationId xmlns:a16="http://schemas.microsoft.com/office/drawing/2014/main" id="{6494634B-0359-D34A-B52E-36C6D496CBC5}"/>
              </a:ext>
            </a:extLst>
          </p:cNvPr>
          <p:cNvSpPr>
            <a:spLocks noGrp="1"/>
          </p:cNvSpPr>
          <p:nvPr>
            <p:ph type="body" sz="quarter" idx="22"/>
          </p:nvPr>
        </p:nvSpPr>
        <p:spPr>
          <a:xfrm>
            <a:off x="304800" y="1705522"/>
            <a:ext cx="5626100" cy="635000"/>
          </a:xfrm>
        </p:spPr>
        <p:txBody>
          <a:bodyPr/>
          <a:lstStyle>
            <a:lvl1pPr marL="0" indent="0">
              <a:buFontTx/>
              <a:buNone/>
              <a:defRPr sz="3400" b="1">
                <a:solidFill>
                  <a:schemeClr val="bg1"/>
                </a:solidFill>
                <a:latin typeface="+mj-lt"/>
              </a:defRPr>
            </a:lvl1pPr>
            <a:lvl2pPr marL="231775" indent="0">
              <a:buFontTx/>
              <a:buNone/>
              <a:defRPr sz="3400" b="1">
                <a:solidFill>
                  <a:schemeClr val="bg1"/>
                </a:solidFill>
                <a:latin typeface="Franklin Gothic Medium" panose="020B0603020102020204" pitchFamily="34" charset="0"/>
              </a:defRPr>
            </a:lvl2pPr>
            <a:lvl3pPr marL="465137" indent="0">
              <a:buFontTx/>
              <a:buNone/>
              <a:defRPr sz="3400" b="1">
                <a:solidFill>
                  <a:schemeClr val="bg1"/>
                </a:solidFill>
                <a:latin typeface="Franklin Gothic Medium" panose="020B0603020102020204" pitchFamily="34" charset="0"/>
              </a:defRPr>
            </a:lvl3pPr>
            <a:lvl4pPr marL="465137" indent="0">
              <a:buFontTx/>
              <a:buNone/>
              <a:defRPr sz="3400" b="1">
                <a:solidFill>
                  <a:schemeClr val="bg1"/>
                </a:solidFill>
                <a:latin typeface="Franklin Gothic Medium" panose="020B0603020102020204" pitchFamily="34" charset="0"/>
              </a:defRPr>
            </a:lvl4pPr>
            <a:lvl5pPr marL="465137" indent="0">
              <a:buFontTx/>
              <a:buNone/>
              <a:defRPr sz="3400" b="1">
                <a:solidFill>
                  <a:schemeClr val="bg1"/>
                </a:solidFill>
                <a:latin typeface="Franklin Gothic Medium" panose="020B0603020102020204" pitchFamily="34" charset="0"/>
              </a:defRPr>
            </a:lvl5pPr>
          </a:lstStyle>
          <a:p>
            <a:pPr lvl="0"/>
            <a:r>
              <a:rPr lang="en-US"/>
              <a:t>Edit Master text styles</a:t>
            </a:r>
          </a:p>
        </p:txBody>
      </p:sp>
    </p:spTree>
    <p:extLst>
      <p:ext uri="{BB962C8B-B14F-4D97-AF65-F5344CB8AC3E}">
        <p14:creationId xmlns:p14="http://schemas.microsoft.com/office/powerpoint/2010/main" val="267214896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Largeimage_w_gradient_4col">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7A3120E4-1038-484C-A0A3-AAFFDB9D6D64}"/>
              </a:ext>
            </a:extLst>
          </p:cNvPr>
          <p:cNvPicPr>
            <a:picLocks noChangeAspect="1"/>
          </p:cNvPicPr>
          <p:nvPr userDrawn="1"/>
        </p:nvPicPr>
        <p:blipFill rotWithShape="1">
          <a:blip r:embed="rId2" cstate="print">
            <a:alphaModFix amt="0"/>
            <a:extLst>
              <a:ext uri="{28A0092B-C50C-407E-A947-70E740481C1C}">
                <a14:useLocalDpi xmlns:a14="http://schemas.microsoft.com/office/drawing/2010/main"/>
              </a:ext>
            </a:extLst>
          </a:blip>
          <a:srcRect/>
          <a:stretch/>
        </p:blipFill>
        <p:spPr>
          <a:xfrm>
            <a:off x="6412" y="0"/>
            <a:ext cx="12191999" cy="4498847"/>
          </a:xfrm>
          <a:prstGeom prst="rect">
            <a:avLst/>
          </a:prstGeom>
          <a:gradFill flip="none" rotWithShape="1">
            <a:gsLst>
              <a:gs pos="16000">
                <a:schemeClr val="tx1">
                  <a:alpha val="89000"/>
                </a:schemeClr>
              </a:gs>
              <a:gs pos="100000">
                <a:schemeClr val="tx1">
                  <a:alpha val="0"/>
                </a:schemeClr>
              </a:gs>
            </a:gsLst>
            <a:lin ang="2700000" scaled="1"/>
            <a:tileRect/>
          </a:gradFill>
        </p:spPr>
      </p:pic>
      <p:sp>
        <p:nvSpPr>
          <p:cNvPr id="4" name="Date Placeholder 3"/>
          <p:cNvSpPr>
            <a:spLocks noGrp="1"/>
          </p:cNvSpPr>
          <p:nvPr>
            <p:ph type="dt" sz="half" idx="10"/>
          </p:nvPr>
        </p:nvSpPr>
        <p:spPr/>
        <p:txBody>
          <a:bodyPr/>
          <a:lstStyle>
            <a:lvl1pPr>
              <a:defRPr>
                <a:solidFill>
                  <a:schemeClr val="bg1">
                    <a:lumMod val="50000"/>
                  </a:schemeClr>
                </a:solidFill>
                <a:latin typeface="+mn-lt"/>
              </a:defRPr>
            </a:lvl1pPr>
          </a:lstStyle>
          <a:p>
            <a:fld id="{D029F642-5445-6E4B-A6B9-1D5D9FAE4E8F}" type="datetime1">
              <a:rPr lang="en-US" smtClean="0"/>
              <a:pPr/>
              <a:t>4/3/2019</a:t>
            </a:fld>
            <a:endParaRPr lang="en-US"/>
          </a:p>
        </p:txBody>
      </p:sp>
      <p:sp>
        <p:nvSpPr>
          <p:cNvPr id="5" name="Footer Placeholder 4"/>
          <p:cNvSpPr>
            <a:spLocks noGrp="1"/>
          </p:cNvSpPr>
          <p:nvPr>
            <p:ph type="ftr" sz="quarter" idx="11"/>
          </p:nvPr>
        </p:nvSpPr>
        <p:spPr/>
        <p:txBody>
          <a:bodyPr/>
          <a:lstStyle>
            <a:lvl1pPr>
              <a:defRPr>
                <a:solidFill>
                  <a:schemeClr val="bg1">
                    <a:lumMod val="50000"/>
                  </a:schemeClr>
                </a:solidFill>
                <a:latin typeface="+mn-lt"/>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bg1">
                    <a:lumMod val="50000"/>
                  </a:schemeClr>
                </a:solidFill>
                <a:latin typeface="+mn-lt"/>
              </a:defRPr>
            </a:lvl1pPr>
          </a:lstStyle>
          <a:p>
            <a:fld id="{EC5D64DC-5713-4A37-9AD4-A6A30F55BBE1}" type="slidenum">
              <a:rPr lang="en-US" smtClean="0"/>
              <a:pPr/>
              <a:t>‹#›</a:t>
            </a:fld>
            <a:endParaRPr lang="en-US" dirty="0"/>
          </a:p>
        </p:txBody>
      </p:sp>
      <p:sp>
        <p:nvSpPr>
          <p:cNvPr id="9" name="Slide Number Placeholder 3">
            <a:extLst>
              <a:ext uri="{FF2B5EF4-FFF2-40B4-BE49-F238E27FC236}">
                <a16:creationId xmlns:a16="http://schemas.microsoft.com/office/drawing/2014/main" id="{E2F9DDA5-6358-2F40-A6D5-803DA46862D3}"/>
              </a:ext>
            </a:extLst>
          </p:cNvPr>
          <p:cNvSpPr txBox="1">
            <a:spLocks/>
          </p:cNvSpPr>
          <p:nvPr userDrawn="1"/>
        </p:nvSpPr>
        <p:spPr>
          <a:xfrm>
            <a:off x="304801" y="6473826"/>
            <a:ext cx="304800" cy="26987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3A76A67-AEA6-4344-8AA9-EACD07FC553A}" type="slidenum">
              <a:rPr lang="en-US" sz="800" smtClean="0">
                <a:solidFill>
                  <a:schemeClr val="bg1"/>
                </a:solidFill>
                <a:latin typeface="+mn-lt"/>
              </a:rPr>
              <a:pPr/>
              <a:t>‹#›</a:t>
            </a:fld>
            <a:endParaRPr lang="en-US" sz="800" dirty="0">
              <a:solidFill>
                <a:schemeClr val="bg1"/>
              </a:solidFill>
              <a:latin typeface="+mn-lt"/>
            </a:endParaRPr>
          </a:p>
        </p:txBody>
      </p:sp>
      <p:sp>
        <p:nvSpPr>
          <p:cNvPr id="3" name="Picture Placeholder 2">
            <a:extLst>
              <a:ext uri="{FF2B5EF4-FFF2-40B4-BE49-F238E27FC236}">
                <a16:creationId xmlns:a16="http://schemas.microsoft.com/office/drawing/2014/main" id="{D97E65D7-2D65-0044-A07F-8654D600C7AA}"/>
              </a:ext>
            </a:extLst>
          </p:cNvPr>
          <p:cNvSpPr>
            <a:spLocks noGrp="1"/>
          </p:cNvSpPr>
          <p:nvPr>
            <p:ph type="pic" sz="quarter" idx="13"/>
          </p:nvPr>
        </p:nvSpPr>
        <p:spPr>
          <a:xfrm>
            <a:off x="0" y="-1"/>
            <a:ext cx="12192000" cy="3997109"/>
          </a:xfrm>
        </p:spPr>
        <p:txBody>
          <a:bodyPr/>
          <a:lstStyle>
            <a:lvl1pPr marL="0" indent="0">
              <a:buNone/>
              <a:defRPr/>
            </a:lvl1pPr>
          </a:lstStyle>
          <a:p>
            <a:r>
              <a:rPr lang="en-US"/>
              <a:t>Click icon to add picture</a:t>
            </a:r>
          </a:p>
        </p:txBody>
      </p:sp>
      <p:graphicFrame>
        <p:nvGraphicFramePr>
          <p:cNvPr id="28" name="Table 27">
            <a:extLst>
              <a:ext uri="{FF2B5EF4-FFF2-40B4-BE49-F238E27FC236}">
                <a16:creationId xmlns:a16="http://schemas.microsoft.com/office/drawing/2014/main" id="{C2B285E2-E62B-7C46-B30B-3EBCF94AE8DE}"/>
              </a:ext>
            </a:extLst>
          </p:cNvPr>
          <p:cNvGraphicFramePr>
            <a:graphicFrameLocks noGrp="1"/>
          </p:cNvGraphicFramePr>
          <p:nvPr userDrawn="1">
            <p:extLst>
              <p:ext uri="{D42A27DB-BD31-4B8C-83A1-F6EECF244321}">
                <p14:modId xmlns:p14="http://schemas.microsoft.com/office/powerpoint/2010/main" val="2288503374"/>
              </p:ext>
            </p:extLst>
          </p:nvPr>
        </p:nvGraphicFramePr>
        <p:xfrm>
          <a:off x="-62930" y="3997109"/>
          <a:ext cx="12254936" cy="2341775"/>
        </p:xfrm>
        <a:graphic>
          <a:graphicData uri="http://schemas.openxmlformats.org/drawingml/2006/table">
            <a:tbl>
              <a:tblPr firstRow="1" bandRow="1">
                <a:tableStyleId>{5C22544A-7EE6-4342-B048-85BDC9FD1C3A}</a:tableStyleId>
              </a:tblPr>
              <a:tblGrid>
                <a:gridCol w="3063734">
                  <a:extLst>
                    <a:ext uri="{9D8B030D-6E8A-4147-A177-3AD203B41FA5}">
                      <a16:colId xmlns:a16="http://schemas.microsoft.com/office/drawing/2014/main" val="1017377083"/>
                    </a:ext>
                  </a:extLst>
                </a:gridCol>
                <a:gridCol w="3063734">
                  <a:extLst>
                    <a:ext uri="{9D8B030D-6E8A-4147-A177-3AD203B41FA5}">
                      <a16:colId xmlns:a16="http://schemas.microsoft.com/office/drawing/2014/main" val="1372684376"/>
                    </a:ext>
                  </a:extLst>
                </a:gridCol>
                <a:gridCol w="3063734">
                  <a:extLst>
                    <a:ext uri="{9D8B030D-6E8A-4147-A177-3AD203B41FA5}">
                      <a16:colId xmlns:a16="http://schemas.microsoft.com/office/drawing/2014/main" val="3124101576"/>
                    </a:ext>
                  </a:extLst>
                </a:gridCol>
                <a:gridCol w="3063734">
                  <a:extLst>
                    <a:ext uri="{9D8B030D-6E8A-4147-A177-3AD203B41FA5}">
                      <a16:colId xmlns:a16="http://schemas.microsoft.com/office/drawing/2014/main" val="8401222"/>
                    </a:ext>
                  </a:extLst>
                </a:gridCol>
              </a:tblGrid>
              <a:tr h="234177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1" dirty="0">
                        <a:solidFill>
                          <a:schemeClr val="bg1">
                            <a:alpha val="85000"/>
                          </a:schemeClr>
                        </a:solidFill>
                        <a:latin typeface="+mn-lt"/>
                      </a:endParaRPr>
                    </a:p>
                  </a:txBody>
                  <a:tcPr marT="1463040">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1" dirty="0">
                        <a:solidFill>
                          <a:schemeClr val="bg1">
                            <a:alpha val="88000"/>
                          </a:schemeClr>
                        </a:solidFill>
                        <a:latin typeface="+mn-lt"/>
                      </a:endParaRPr>
                    </a:p>
                  </a:txBody>
                  <a:tcPr marT="1463040">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5"/>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1" dirty="0">
                        <a:solidFill>
                          <a:schemeClr val="bg1">
                            <a:alpha val="90000"/>
                          </a:schemeClr>
                        </a:solidFill>
                        <a:latin typeface="+mn-lt"/>
                      </a:endParaRPr>
                    </a:p>
                  </a:txBody>
                  <a:tcPr marT="1463040">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1" dirty="0">
                        <a:solidFill>
                          <a:schemeClr val="bg1">
                            <a:alpha val="95000"/>
                          </a:schemeClr>
                        </a:solidFill>
                        <a:latin typeface="+mn-lt"/>
                      </a:endParaRPr>
                    </a:p>
                  </a:txBody>
                  <a:tcPr marT="1463040">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2415464632"/>
                  </a:ext>
                </a:extLst>
              </a:tr>
            </a:tbl>
          </a:graphicData>
        </a:graphic>
      </p:graphicFrame>
      <p:sp>
        <p:nvSpPr>
          <p:cNvPr id="29" name="Rectangle 28">
            <a:extLst>
              <a:ext uri="{FF2B5EF4-FFF2-40B4-BE49-F238E27FC236}">
                <a16:creationId xmlns:a16="http://schemas.microsoft.com/office/drawing/2014/main" id="{1A1315BD-4797-804B-B4D6-07425428CAC9}"/>
              </a:ext>
            </a:extLst>
          </p:cNvPr>
          <p:cNvSpPr/>
          <p:nvPr userDrawn="1"/>
        </p:nvSpPr>
        <p:spPr>
          <a:xfrm>
            <a:off x="-69336" y="3997110"/>
            <a:ext cx="12261335" cy="1197190"/>
          </a:xfrm>
          <a:prstGeom prst="rect">
            <a:avLst/>
          </a:prstGeom>
          <a:solidFill>
            <a:schemeClr val="tx1">
              <a:alpha val="2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Text Placeholder 41">
            <a:extLst>
              <a:ext uri="{FF2B5EF4-FFF2-40B4-BE49-F238E27FC236}">
                <a16:creationId xmlns:a16="http://schemas.microsoft.com/office/drawing/2014/main" id="{965303A8-9D9F-2445-9A02-4C5A66BC8CBA}"/>
              </a:ext>
            </a:extLst>
          </p:cNvPr>
          <p:cNvSpPr>
            <a:spLocks noGrp="1"/>
          </p:cNvSpPr>
          <p:nvPr>
            <p:ph type="body" sz="quarter" idx="14"/>
          </p:nvPr>
        </p:nvSpPr>
        <p:spPr>
          <a:xfrm>
            <a:off x="182880" y="5336676"/>
            <a:ext cx="2488135" cy="779962"/>
          </a:xfrm>
        </p:spPr>
        <p:txBody>
          <a:bodyPr/>
          <a:lstStyle>
            <a:lvl1pPr marL="0" indent="0" algn="ctr">
              <a:buNone/>
              <a:defRPr sz="1800" b="0">
                <a:solidFill>
                  <a:schemeClr val="bg1"/>
                </a:solidFill>
                <a:latin typeface="+mj-lt"/>
              </a:defRPr>
            </a:lvl1pPr>
            <a:lvl2pPr marL="231775" indent="0">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p:txBody>
      </p:sp>
      <p:sp>
        <p:nvSpPr>
          <p:cNvPr id="31" name="Text Placeholder 41">
            <a:extLst>
              <a:ext uri="{FF2B5EF4-FFF2-40B4-BE49-F238E27FC236}">
                <a16:creationId xmlns:a16="http://schemas.microsoft.com/office/drawing/2014/main" id="{BE4EEDCD-F41E-AF4B-A961-B2D3CF9A030D}"/>
              </a:ext>
            </a:extLst>
          </p:cNvPr>
          <p:cNvSpPr>
            <a:spLocks noGrp="1"/>
          </p:cNvSpPr>
          <p:nvPr>
            <p:ph type="body" sz="quarter" idx="15"/>
          </p:nvPr>
        </p:nvSpPr>
        <p:spPr>
          <a:xfrm>
            <a:off x="3246120" y="5336676"/>
            <a:ext cx="2488135" cy="779962"/>
          </a:xfrm>
        </p:spPr>
        <p:txBody>
          <a:bodyPr/>
          <a:lstStyle>
            <a:lvl1pPr marL="0" indent="0" algn="ctr">
              <a:buNone/>
              <a:defRPr sz="1800" b="0">
                <a:solidFill>
                  <a:schemeClr val="bg1"/>
                </a:solidFill>
                <a:latin typeface="+mj-lt"/>
              </a:defRPr>
            </a:lvl1pPr>
            <a:lvl2pPr marL="231775" indent="0">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p:txBody>
      </p:sp>
      <p:sp>
        <p:nvSpPr>
          <p:cNvPr id="32" name="Text Placeholder 41">
            <a:extLst>
              <a:ext uri="{FF2B5EF4-FFF2-40B4-BE49-F238E27FC236}">
                <a16:creationId xmlns:a16="http://schemas.microsoft.com/office/drawing/2014/main" id="{6E7B2D1F-D721-1E4D-BA8B-BD2E77D291B6}"/>
              </a:ext>
            </a:extLst>
          </p:cNvPr>
          <p:cNvSpPr>
            <a:spLocks noGrp="1"/>
          </p:cNvSpPr>
          <p:nvPr>
            <p:ph type="body" sz="quarter" idx="16"/>
          </p:nvPr>
        </p:nvSpPr>
        <p:spPr>
          <a:xfrm>
            <a:off x="6309360" y="5336676"/>
            <a:ext cx="2488135" cy="779962"/>
          </a:xfrm>
        </p:spPr>
        <p:txBody>
          <a:bodyPr/>
          <a:lstStyle>
            <a:lvl1pPr marL="0" indent="0" algn="ctr">
              <a:buNone/>
              <a:defRPr sz="1800" b="0">
                <a:solidFill>
                  <a:schemeClr val="bg1"/>
                </a:solidFill>
                <a:latin typeface="+mj-lt"/>
              </a:defRPr>
            </a:lvl1pPr>
            <a:lvl2pPr marL="231775" indent="0">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p:txBody>
      </p:sp>
      <p:sp>
        <p:nvSpPr>
          <p:cNvPr id="33" name="Text Placeholder 41">
            <a:extLst>
              <a:ext uri="{FF2B5EF4-FFF2-40B4-BE49-F238E27FC236}">
                <a16:creationId xmlns:a16="http://schemas.microsoft.com/office/drawing/2014/main" id="{99E78C63-9319-1D47-ACC2-F1EC7C138286}"/>
              </a:ext>
            </a:extLst>
          </p:cNvPr>
          <p:cNvSpPr>
            <a:spLocks noGrp="1"/>
          </p:cNvSpPr>
          <p:nvPr>
            <p:ph type="body" sz="quarter" idx="17"/>
          </p:nvPr>
        </p:nvSpPr>
        <p:spPr>
          <a:xfrm>
            <a:off x="9387840" y="5336676"/>
            <a:ext cx="2488135" cy="779962"/>
          </a:xfrm>
        </p:spPr>
        <p:txBody>
          <a:bodyPr/>
          <a:lstStyle>
            <a:lvl1pPr marL="0" indent="0" algn="ctr">
              <a:buNone/>
              <a:defRPr sz="1800" b="0">
                <a:solidFill>
                  <a:schemeClr val="bg1"/>
                </a:solidFill>
                <a:latin typeface="+mj-lt"/>
              </a:defRPr>
            </a:lvl1pPr>
            <a:lvl2pPr marL="231775" indent="0">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p:txBody>
      </p:sp>
      <p:sp>
        <p:nvSpPr>
          <p:cNvPr id="34" name="Title 1">
            <a:extLst>
              <a:ext uri="{FF2B5EF4-FFF2-40B4-BE49-F238E27FC236}">
                <a16:creationId xmlns:a16="http://schemas.microsoft.com/office/drawing/2014/main" id="{52C995F5-5412-B448-AAFB-7BDEAA75EC2E}"/>
              </a:ext>
            </a:extLst>
          </p:cNvPr>
          <p:cNvSpPr>
            <a:spLocks noGrp="1"/>
          </p:cNvSpPr>
          <p:nvPr>
            <p:ph type="title" hasCustomPrompt="1"/>
          </p:nvPr>
        </p:nvSpPr>
        <p:spPr>
          <a:xfrm>
            <a:off x="304800" y="1265981"/>
            <a:ext cx="5429454" cy="409315"/>
          </a:xfrm>
        </p:spPr>
        <p:txBody>
          <a:bodyPr/>
          <a:lstStyle>
            <a:lvl1pPr>
              <a:defRPr sz="2400" b="0">
                <a:solidFill>
                  <a:schemeClr val="bg2"/>
                </a:solidFill>
                <a:latin typeface="+mj-lt"/>
              </a:defRPr>
            </a:lvl1pPr>
          </a:lstStyle>
          <a:p>
            <a:r>
              <a:rPr lang="en-US" dirty="0"/>
              <a:t>Click to edit title style</a:t>
            </a:r>
          </a:p>
        </p:txBody>
      </p:sp>
      <p:sp>
        <p:nvSpPr>
          <p:cNvPr id="7" name="Picture Placeholder 6">
            <a:extLst>
              <a:ext uri="{FF2B5EF4-FFF2-40B4-BE49-F238E27FC236}">
                <a16:creationId xmlns:a16="http://schemas.microsoft.com/office/drawing/2014/main" id="{B38F5A2F-A128-9B4C-9862-15A48B35639C}"/>
              </a:ext>
            </a:extLst>
          </p:cNvPr>
          <p:cNvSpPr>
            <a:spLocks noGrp="1"/>
          </p:cNvSpPr>
          <p:nvPr>
            <p:ph type="pic" sz="quarter" idx="18"/>
          </p:nvPr>
        </p:nvSpPr>
        <p:spPr>
          <a:xfrm>
            <a:off x="932441" y="4115464"/>
            <a:ext cx="989013" cy="891251"/>
          </a:xfrm>
        </p:spPr>
        <p:txBody>
          <a:bodyPr/>
          <a:lstStyle>
            <a:lvl1pPr marL="0" indent="0">
              <a:buNone/>
              <a:defRPr/>
            </a:lvl1pPr>
          </a:lstStyle>
          <a:p>
            <a:r>
              <a:rPr lang="en-US"/>
              <a:t>Click icon to add picture</a:t>
            </a:r>
          </a:p>
        </p:txBody>
      </p:sp>
      <p:sp>
        <p:nvSpPr>
          <p:cNvPr id="18" name="Picture Placeholder 6">
            <a:extLst>
              <a:ext uri="{FF2B5EF4-FFF2-40B4-BE49-F238E27FC236}">
                <a16:creationId xmlns:a16="http://schemas.microsoft.com/office/drawing/2014/main" id="{9EDA1F14-FBB3-C541-AEE1-66E8A64B1073}"/>
              </a:ext>
            </a:extLst>
          </p:cNvPr>
          <p:cNvSpPr>
            <a:spLocks noGrp="1"/>
          </p:cNvSpPr>
          <p:nvPr>
            <p:ph type="pic" sz="quarter" idx="19"/>
          </p:nvPr>
        </p:nvSpPr>
        <p:spPr>
          <a:xfrm>
            <a:off x="3995681" y="4115464"/>
            <a:ext cx="989013" cy="891251"/>
          </a:xfrm>
        </p:spPr>
        <p:txBody>
          <a:bodyPr/>
          <a:lstStyle>
            <a:lvl1pPr marL="0" indent="0">
              <a:buNone/>
              <a:defRPr/>
            </a:lvl1pPr>
          </a:lstStyle>
          <a:p>
            <a:r>
              <a:rPr lang="en-US"/>
              <a:t>Click icon to add picture</a:t>
            </a:r>
          </a:p>
        </p:txBody>
      </p:sp>
      <p:sp>
        <p:nvSpPr>
          <p:cNvPr id="19" name="Picture Placeholder 6">
            <a:extLst>
              <a:ext uri="{FF2B5EF4-FFF2-40B4-BE49-F238E27FC236}">
                <a16:creationId xmlns:a16="http://schemas.microsoft.com/office/drawing/2014/main" id="{B6305C5B-DCCE-4540-A87A-A8875C615EC7}"/>
              </a:ext>
            </a:extLst>
          </p:cNvPr>
          <p:cNvSpPr>
            <a:spLocks noGrp="1"/>
          </p:cNvSpPr>
          <p:nvPr>
            <p:ph type="pic" sz="quarter" idx="20"/>
          </p:nvPr>
        </p:nvSpPr>
        <p:spPr>
          <a:xfrm>
            <a:off x="7058921" y="4115464"/>
            <a:ext cx="989013" cy="891251"/>
          </a:xfrm>
        </p:spPr>
        <p:txBody>
          <a:bodyPr/>
          <a:lstStyle>
            <a:lvl1pPr marL="0" indent="0">
              <a:buNone/>
              <a:defRPr/>
            </a:lvl1pPr>
          </a:lstStyle>
          <a:p>
            <a:r>
              <a:rPr lang="en-US"/>
              <a:t>Click icon to add picture</a:t>
            </a:r>
          </a:p>
        </p:txBody>
      </p:sp>
      <p:sp>
        <p:nvSpPr>
          <p:cNvPr id="20" name="Picture Placeholder 6">
            <a:extLst>
              <a:ext uri="{FF2B5EF4-FFF2-40B4-BE49-F238E27FC236}">
                <a16:creationId xmlns:a16="http://schemas.microsoft.com/office/drawing/2014/main" id="{6F87B023-58BB-6443-BA1A-0C2080173943}"/>
              </a:ext>
            </a:extLst>
          </p:cNvPr>
          <p:cNvSpPr>
            <a:spLocks noGrp="1"/>
          </p:cNvSpPr>
          <p:nvPr>
            <p:ph type="pic" sz="quarter" idx="21"/>
          </p:nvPr>
        </p:nvSpPr>
        <p:spPr>
          <a:xfrm>
            <a:off x="10137401" y="4115464"/>
            <a:ext cx="989013" cy="891251"/>
          </a:xfrm>
        </p:spPr>
        <p:txBody>
          <a:bodyPr/>
          <a:lstStyle>
            <a:lvl1pPr marL="0" indent="0">
              <a:buNone/>
              <a:defRPr/>
            </a:lvl1pPr>
          </a:lstStyle>
          <a:p>
            <a:r>
              <a:rPr lang="en-US"/>
              <a:t>Click icon to add picture</a:t>
            </a:r>
            <a:endParaRPr lang="en-US" dirty="0"/>
          </a:p>
        </p:txBody>
      </p:sp>
      <p:sp>
        <p:nvSpPr>
          <p:cNvPr id="8" name="Text Placeholder 7">
            <a:extLst>
              <a:ext uri="{FF2B5EF4-FFF2-40B4-BE49-F238E27FC236}">
                <a16:creationId xmlns:a16="http://schemas.microsoft.com/office/drawing/2014/main" id="{D7F543A2-61A0-D948-80CF-8C9A0C1092F0}"/>
              </a:ext>
            </a:extLst>
          </p:cNvPr>
          <p:cNvSpPr>
            <a:spLocks noGrp="1"/>
          </p:cNvSpPr>
          <p:nvPr>
            <p:ph type="body" sz="quarter" idx="22"/>
          </p:nvPr>
        </p:nvSpPr>
        <p:spPr>
          <a:xfrm>
            <a:off x="304800" y="1705522"/>
            <a:ext cx="5626100" cy="635000"/>
          </a:xfrm>
        </p:spPr>
        <p:txBody>
          <a:bodyPr/>
          <a:lstStyle>
            <a:lvl1pPr marL="0" indent="0">
              <a:buFontTx/>
              <a:buNone/>
              <a:defRPr sz="3400" b="1">
                <a:solidFill>
                  <a:schemeClr val="bg1"/>
                </a:solidFill>
                <a:latin typeface="+mj-lt"/>
              </a:defRPr>
            </a:lvl1pPr>
            <a:lvl2pPr marL="231775" indent="0">
              <a:buFontTx/>
              <a:buNone/>
              <a:defRPr sz="3400" b="1">
                <a:solidFill>
                  <a:schemeClr val="bg1"/>
                </a:solidFill>
                <a:latin typeface="Franklin Gothic Medium" panose="020B0603020102020204" pitchFamily="34" charset="0"/>
              </a:defRPr>
            </a:lvl2pPr>
            <a:lvl3pPr marL="465137" indent="0">
              <a:buFontTx/>
              <a:buNone/>
              <a:defRPr sz="3400" b="1">
                <a:solidFill>
                  <a:schemeClr val="bg1"/>
                </a:solidFill>
                <a:latin typeface="Franklin Gothic Medium" panose="020B0603020102020204" pitchFamily="34" charset="0"/>
              </a:defRPr>
            </a:lvl3pPr>
            <a:lvl4pPr marL="465137" indent="0">
              <a:buFontTx/>
              <a:buNone/>
              <a:defRPr sz="3400" b="1">
                <a:solidFill>
                  <a:schemeClr val="bg1"/>
                </a:solidFill>
                <a:latin typeface="Franklin Gothic Medium" panose="020B0603020102020204" pitchFamily="34" charset="0"/>
              </a:defRPr>
            </a:lvl4pPr>
            <a:lvl5pPr marL="465137" indent="0">
              <a:buFontTx/>
              <a:buNone/>
              <a:defRPr sz="3400" b="1">
                <a:solidFill>
                  <a:schemeClr val="bg1"/>
                </a:solidFill>
                <a:latin typeface="Franklin Gothic Medium" panose="020B0603020102020204" pitchFamily="34" charset="0"/>
              </a:defRPr>
            </a:lvl5pPr>
          </a:lstStyle>
          <a:p>
            <a:pPr lvl="0"/>
            <a:r>
              <a:rPr lang="en-US"/>
              <a:t>Edit Master text styles</a:t>
            </a:r>
          </a:p>
        </p:txBody>
      </p:sp>
    </p:spTree>
    <p:extLst>
      <p:ext uri="{BB962C8B-B14F-4D97-AF65-F5344CB8AC3E}">
        <p14:creationId xmlns:p14="http://schemas.microsoft.com/office/powerpoint/2010/main" val="295993058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ivider_Slide_1">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AE344F4F-FD48-024E-9379-8C937FAA050D}"/>
              </a:ext>
            </a:extLst>
          </p:cNvPr>
          <p:cNvSpPr>
            <a:spLocks noGrp="1"/>
          </p:cNvSpPr>
          <p:nvPr>
            <p:ph type="pic" sz="quarter" idx="13"/>
          </p:nvPr>
        </p:nvSpPr>
        <p:spPr>
          <a:xfrm>
            <a:off x="0" y="0"/>
            <a:ext cx="12192000" cy="6365875"/>
          </a:xfrm>
          <a:prstGeom prst="rect">
            <a:avLst/>
          </a:prstGeom>
          <a:solidFill>
            <a:schemeClr val="tx1"/>
          </a:solidFill>
        </p:spPr>
        <p:txBody>
          <a:bodyPr/>
          <a:lstStyle>
            <a:lvl1pPr marL="0" indent="0">
              <a:buNone/>
              <a:defRPr/>
            </a:lvl1pPr>
          </a:lstStyle>
          <a:p>
            <a:r>
              <a:rPr lang="en-US"/>
              <a:t>Click icon to add picture</a:t>
            </a:r>
            <a:endParaRPr lang="en-US" dirty="0"/>
          </a:p>
        </p:txBody>
      </p:sp>
      <p:sp>
        <p:nvSpPr>
          <p:cNvPr id="3" name="Table Placeholder 2">
            <a:extLst>
              <a:ext uri="{FF2B5EF4-FFF2-40B4-BE49-F238E27FC236}">
                <a16:creationId xmlns:a16="http://schemas.microsoft.com/office/drawing/2014/main" id="{D9E20CB3-5EE3-2C43-AAFC-5E408BD6E97D}"/>
              </a:ext>
            </a:extLst>
          </p:cNvPr>
          <p:cNvSpPr>
            <a:spLocks noGrp="1"/>
          </p:cNvSpPr>
          <p:nvPr>
            <p:ph type="tbl" sz="quarter" idx="14"/>
          </p:nvPr>
        </p:nvSpPr>
        <p:spPr>
          <a:xfrm>
            <a:off x="1205346" y="0"/>
            <a:ext cx="10986654" cy="6365875"/>
          </a:xfrm>
          <a:gradFill flip="none" rotWithShape="1">
            <a:gsLst>
              <a:gs pos="0">
                <a:schemeClr val="tx1">
                  <a:lumMod val="75000"/>
                </a:schemeClr>
              </a:gs>
              <a:gs pos="31000">
                <a:srgbClr val="242424"/>
              </a:gs>
              <a:gs pos="65000">
                <a:schemeClr val="tx2">
                  <a:lumMod val="90000"/>
                  <a:lumOff val="10000"/>
                  <a:alpha val="35000"/>
                </a:schemeClr>
              </a:gs>
              <a:gs pos="100000">
                <a:schemeClr val="tx1">
                  <a:alpha val="0"/>
                </a:schemeClr>
              </a:gs>
            </a:gsLst>
            <a:lin ang="10800000" scaled="1"/>
            <a:tileRect/>
          </a:gradFill>
        </p:spPr>
        <p:txBody>
          <a:bodyPr/>
          <a:lstStyle>
            <a:lvl1pPr marL="0" indent="0">
              <a:buFontTx/>
              <a:buNone/>
              <a:defRPr/>
            </a:lvl1pPr>
          </a:lstStyle>
          <a:p>
            <a:r>
              <a:rPr lang="en-US"/>
              <a:t>Click icon to add table</a:t>
            </a:r>
          </a:p>
        </p:txBody>
      </p:sp>
      <p:sp>
        <p:nvSpPr>
          <p:cNvPr id="4" name="Date Placeholder 3"/>
          <p:cNvSpPr>
            <a:spLocks noGrp="1"/>
          </p:cNvSpPr>
          <p:nvPr>
            <p:ph type="dt" sz="half" idx="10"/>
          </p:nvPr>
        </p:nvSpPr>
        <p:spPr/>
        <p:txBody>
          <a:bodyPr/>
          <a:lstStyle>
            <a:lvl1pPr>
              <a:defRPr>
                <a:solidFill>
                  <a:schemeClr val="bg1">
                    <a:lumMod val="50000"/>
                  </a:schemeClr>
                </a:solidFill>
              </a:defRPr>
            </a:lvl1pPr>
          </a:lstStyle>
          <a:p>
            <a:fld id="{D029F642-5445-6E4B-A6B9-1D5D9FAE4E8F}" type="datetime1">
              <a:rPr lang="en-US" smtClean="0"/>
              <a:pPr/>
              <a:t>4/3/2019</a:t>
            </a:fld>
            <a:endParaRPr lang="en-US"/>
          </a:p>
        </p:txBody>
      </p:sp>
      <p:sp>
        <p:nvSpPr>
          <p:cNvPr id="5" name="Footer Placeholder 4"/>
          <p:cNvSpPr>
            <a:spLocks noGrp="1"/>
          </p:cNvSpPr>
          <p:nvPr>
            <p:ph type="ftr" sz="quarter" idx="11"/>
          </p:nvPr>
        </p:nvSpPr>
        <p:spPr/>
        <p:txBody>
          <a:bodyPr/>
          <a:lstStyle>
            <a:lvl1pPr>
              <a:defRPr>
                <a:solidFill>
                  <a:schemeClr val="bg1">
                    <a:lumMod val="50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bg1">
                    <a:lumMod val="50000"/>
                  </a:schemeClr>
                </a:solidFill>
              </a:defRPr>
            </a:lvl1pPr>
          </a:lstStyle>
          <a:p>
            <a:fld id="{EC5D64DC-5713-4A37-9AD4-A6A30F55BBE1}" type="slidenum">
              <a:rPr lang="en-US" smtClean="0"/>
              <a:pPr/>
              <a:t>‹#›</a:t>
            </a:fld>
            <a:endParaRPr lang="en-US" dirty="0"/>
          </a:p>
        </p:txBody>
      </p:sp>
      <p:sp>
        <p:nvSpPr>
          <p:cNvPr id="9" name="Slide Number Placeholder 3">
            <a:extLst>
              <a:ext uri="{FF2B5EF4-FFF2-40B4-BE49-F238E27FC236}">
                <a16:creationId xmlns:a16="http://schemas.microsoft.com/office/drawing/2014/main" id="{E2F9DDA5-6358-2F40-A6D5-803DA46862D3}"/>
              </a:ext>
            </a:extLst>
          </p:cNvPr>
          <p:cNvSpPr txBox="1">
            <a:spLocks/>
          </p:cNvSpPr>
          <p:nvPr userDrawn="1"/>
        </p:nvSpPr>
        <p:spPr>
          <a:xfrm>
            <a:off x="304801" y="6473826"/>
            <a:ext cx="304800" cy="26987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3A76A67-AEA6-4344-8AA9-EACD07FC553A}" type="slidenum">
              <a:rPr lang="en-US" sz="800" smtClean="0">
                <a:solidFill>
                  <a:schemeClr val="bg1"/>
                </a:solidFill>
              </a:rPr>
              <a:pPr/>
              <a:t>‹#›</a:t>
            </a:fld>
            <a:endParaRPr lang="en-US" sz="800" dirty="0">
              <a:solidFill>
                <a:schemeClr val="bg1"/>
              </a:solidFill>
            </a:endParaRPr>
          </a:p>
        </p:txBody>
      </p:sp>
      <p:sp>
        <p:nvSpPr>
          <p:cNvPr id="10" name="Table Placeholder 9">
            <a:extLst>
              <a:ext uri="{FF2B5EF4-FFF2-40B4-BE49-F238E27FC236}">
                <a16:creationId xmlns:a16="http://schemas.microsoft.com/office/drawing/2014/main" id="{64E4F837-FE20-B74A-B869-304254E9F1B5}"/>
              </a:ext>
            </a:extLst>
          </p:cNvPr>
          <p:cNvSpPr>
            <a:spLocks noGrp="1"/>
          </p:cNvSpPr>
          <p:nvPr>
            <p:ph type="tbl" sz="quarter" idx="15"/>
          </p:nvPr>
        </p:nvSpPr>
        <p:spPr>
          <a:xfrm>
            <a:off x="6583363" y="2583157"/>
            <a:ext cx="784225" cy="59243"/>
          </a:xfrm>
          <a:solidFill>
            <a:schemeClr val="accent2"/>
          </a:solidFill>
          <a:ln>
            <a:noFill/>
          </a:ln>
        </p:spPr>
        <p:txBody>
          <a:bodyPr/>
          <a:lstStyle>
            <a:lvl1pPr marL="0" indent="0">
              <a:buNone/>
              <a:defRPr/>
            </a:lvl1pPr>
          </a:lstStyle>
          <a:p>
            <a:r>
              <a:rPr lang="en-US"/>
              <a:t>Click icon to add table</a:t>
            </a:r>
            <a:endParaRPr lang="en-US" dirty="0"/>
          </a:p>
        </p:txBody>
      </p:sp>
      <p:sp>
        <p:nvSpPr>
          <p:cNvPr id="16" name="Title 1">
            <a:extLst>
              <a:ext uri="{FF2B5EF4-FFF2-40B4-BE49-F238E27FC236}">
                <a16:creationId xmlns:a16="http://schemas.microsoft.com/office/drawing/2014/main" id="{3B8307FC-6A69-F442-9501-FD6FBD2E2299}"/>
              </a:ext>
            </a:extLst>
          </p:cNvPr>
          <p:cNvSpPr>
            <a:spLocks noGrp="1"/>
          </p:cNvSpPr>
          <p:nvPr>
            <p:ph type="ctrTitle"/>
          </p:nvPr>
        </p:nvSpPr>
        <p:spPr>
          <a:xfrm>
            <a:off x="6582591" y="2899317"/>
            <a:ext cx="4999810" cy="1951463"/>
          </a:xfrm>
        </p:spPr>
        <p:txBody>
          <a:bodyPr anchor="t" anchorCtr="0">
            <a:normAutofit/>
          </a:bodyPr>
          <a:lstStyle>
            <a:lvl1pPr algn="l">
              <a:lnSpc>
                <a:spcPct val="90000"/>
              </a:lnSpc>
              <a:defRPr sz="4000" b="1">
                <a:solidFill>
                  <a:schemeClr val="bg1"/>
                </a:solidFill>
                <a:latin typeface="+mj-lt"/>
              </a:defRPr>
            </a:lvl1pPr>
          </a:lstStyle>
          <a:p>
            <a:r>
              <a:rPr lang="en-US"/>
              <a:t>Click to edit Master title style</a:t>
            </a:r>
            <a:endParaRPr lang="en-US" dirty="0"/>
          </a:p>
        </p:txBody>
      </p:sp>
    </p:spTree>
    <p:extLst>
      <p:ext uri="{BB962C8B-B14F-4D97-AF65-F5344CB8AC3E}">
        <p14:creationId xmlns:p14="http://schemas.microsoft.com/office/powerpoint/2010/main" val="310600825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Agenda-Full-Screeen">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AE344F4F-FD48-024E-9379-8C937FAA050D}"/>
              </a:ext>
            </a:extLst>
          </p:cNvPr>
          <p:cNvSpPr>
            <a:spLocks noGrp="1"/>
          </p:cNvSpPr>
          <p:nvPr>
            <p:ph type="pic" sz="quarter" idx="13"/>
          </p:nvPr>
        </p:nvSpPr>
        <p:spPr>
          <a:xfrm>
            <a:off x="0" y="0"/>
            <a:ext cx="12192000" cy="6365875"/>
          </a:xfrm>
          <a:prstGeom prst="rect">
            <a:avLst/>
          </a:prstGeom>
          <a:solidFill>
            <a:schemeClr val="tx1"/>
          </a:solidFill>
        </p:spPr>
        <p:txBody>
          <a:bodyPr/>
          <a:lstStyle/>
          <a:p>
            <a:r>
              <a:rPr lang="en-US"/>
              <a:t>Click icon to add picture</a:t>
            </a:r>
          </a:p>
        </p:txBody>
      </p:sp>
      <p:sp>
        <p:nvSpPr>
          <p:cNvPr id="12" name="Table Placeholder 2">
            <a:extLst>
              <a:ext uri="{FF2B5EF4-FFF2-40B4-BE49-F238E27FC236}">
                <a16:creationId xmlns:a16="http://schemas.microsoft.com/office/drawing/2014/main" id="{A5E83C97-B741-9A4C-94A9-A209B7ACEA08}"/>
              </a:ext>
            </a:extLst>
          </p:cNvPr>
          <p:cNvSpPr>
            <a:spLocks noGrp="1"/>
          </p:cNvSpPr>
          <p:nvPr>
            <p:ph type="tbl" sz="quarter" idx="15"/>
          </p:nvPr>
        </p:nvSpPr>
        <p:spPr>
          <a:xfrm>
            <a:off x="1746914" y="0"/>
            <a:ext cx="10445086" cy="6365875"/>
          </a:xfrm>
          <a:gradFill flip="none" rotWithShape="1">
            <a:gsLst>
              <a:gs pos="0">
                <a:schemeClr val="tx1">
                  <a:lumMod val="75000"/>
                </a:schemeClr>
              </a:gs>
              <a:gs pos="31000">
                <a:srgbClr val="242424"/>
              </a:gs>
              <a:gs pos="65000">
                <a:schemeClr val="tx2">
                  <a:lumMod val="90000"/>
                  <a:lumOff val="10000"/>
                  <a:alpha val="35000"/>
                </a:schemeClr>
              </a:gs>
              <a:gs pos="100000">
                <a:schemeClr val="tx1">
                  <a:alpha val="0"/>
                </a:schemeClr>
              </a:gs>
            </a:gsLst>
            <a:lin ang="10800000" scaled="1"/>
            <a:tileRect/>
          </a:gradFill>
        </p:spPr>
        <p:txBody>
          <a:bodyPr/>
          <a:lstStyle>
            <a:lvl1pPr marL="0" indent="0">
              <a:buFontTx/>
              <a:buNone/>
              <a:defRPr/>
            </a:lvl1pPr>
          </a:lstStyle>
          <a:p>
            <a:r>
              <a:rPr lang="en-US"/>
              <a:t>Click icon to add table</a:t>
            </a:r>
          </a:p>
        </p:txBody>
      </p:sp>
      <p:sp>
        <p:nvSpPr>
          <p:cNvPr id="4" name="Date Placeholder 3"/>
          <p:cNvSpPr>
            <a:spLocks noGrp="1"/>
          </p:cNvSpPr>
          <p:nvPr>
            <p:ph type="dt" sz="half" idx="10"/>
          </p:nvPr>
        </p:nvSpPr>
        <p:spPr/>
        <p:txBody>
          <a:bodyPr/>
          <a:lstStyle>
            <a:lvl1pPr>
              <a:defRPr>
                <a:solidFill>
                  <a:schemeClr val="bg1">
                    <a:lumMod val="50000"/>
                  </a:schemeClr>
                </a:solidFill>
              </a:defRPr>
            </a:lvl1pPr>
          </a:lstStyle>
          <a:p>
            <a:fld id="{D029F642-5445-6E4B-A6B9-1D5D9FAE4E8F}" type="datetime1">
              <a:rPr lang="en-US" smtClean="0"/>
              <a:pPr/>
              <a:t>4/3/2019</a:t>
            </a:fld>
            <a:endParaRPr lang="en-US"/>
          </a:p>
        </p:txBody>
      </p:sp>
      <p:sp>
        <p:nvSpPr>
          <p:cNvPr id="5" name="Footer Placeholder 4"/>
          <p:cNvSpPr>
            <a:spLocks noGrp="1"/>
          </p:cNvSpPr>
          <p:nvPr>
            <p:ph type="ftr" sz="quarter" idx="11"/>
          </p:nvPr>
        </p:nvSpPr>
        <p:spPr/>
        <p:txBody>
          <a:bodyPr/>
          <a:lstStyle>
            <a:lvl1pPr>
              <a:defRPr>
                <a:solidFill>
                  <a:schemeClr val="bg1">
                    <a:lumMod val="50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bg1">
                    <a:lumMod val="50000"/>
                  </a:schemeClr>
                </a:solidFill>
              </a:defRPr>
            </a:lvl1pPr>
          </a:lstStyle>
          <a:p>
            <a:fld id="{EC5D64DC-5713-4A37-9AD4-A6A30F55BBE1}" type="slidenum">
              <a:rPr lang="en-US" smtClean="0"/>
              <a:pPr/>
              <a:t>‹#›</a:t>
            </a:fld>
            <a:endParaRPr lang="en-US" dirty="0"/>
          </a:p>
        </p:txBody>
      </p:sp>
      <p:sp>
        <p:nvSpPr>
          <p:cNvPr id="9" name="Slide Number Placeholder 3">
            <a:extLst>
              <a:ext uri="{FF2B5EF4-FFF2-40B4-BE49-F238E27FC236}">
                <a16:creationId xmlns:a16="http://schemas.microsoft.com/office/drawing/2014/main" id="{E2F9DDA5-6358-2F40-A6D5-803DA46862D3}"/>
              </a:ext>
            </a:extLst>
          </p:cNvPr>
          <p:cNvSpPr txBox="1">
            <a:spLocks/>
          </p:cNvSpPr>
          <p:nvPr userDrawn="1"/>
        </p:nvSpPr>
        <p:spPr>
          <a:xfrm>
            <a:off x="304801" y="6473826"/>
            <a:ext cx="304800" cy="26987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3A76A67-AEA6-4344-8AA9-EACD07FC553A}" type="slidenum">
              <a:rPr lang="en-US" sz="800" smtClean="0">
                <a:solidFill>
                  <a:schemeClr val="bg1"/>
                </a:solidFill>
              </a:rPr>
              <a:pPr/>
              <a:t>‹#›</a:t>
            </a:fld>
            <a:endParaRPr lang="en-US" sz="800" dirty="0">
              <a:solidFill>
                <a:schemeClr val="bg1"/>
              </a:solidFill>
            </a:endParaRPr>
          </a:p>
        </p:txBody>
      </p:sp>
      <p:sp>
        <p:nvSpPr>
          <p:cNvPr id="15" name="Table Placeholder 9">
            <a:extLst>
              <a:ext uri="{FF2B5EF4-FFF2-40B4-BE49-F238E27FC236}">
                <a16:creationId xmlns:a16="http://schemas.microsoft.com/office/drawing/2014/main" id="{260B53CD-765E-1740-957F-6C81635533D9}"/>
              </a:ext>
            </a:extLst>
          </p:cNvPr>
          <p:cNvSpPr>
            <a:spLocks noGrp="1"/>
          </p:cNvSpPr>
          <p:nvPr>
            <p:ph type="tbl" sz="quarter" idx="16"/>
          </p:nvPr>
        </p:nvSpPr>
        <p:spPr>
          <a:xfrm>
            <a:off x="627464" y="1328351"/>
            <a:ext cx="784225" cy="59243"/>
          </a:xfrm>
          <a:solidFill>
            <a:schemeClr val="accent2"/>
          </a:solidFill>
          <a:ln>
            <a:noFill/>
          </a:ln>
        </p:spPr>
        <p:txBody>
          <a:bodyPr/>
          <a:lstStyle>
            <a:lvl1pPr marL="0" indent="0">
              <a:buNone/>
              <a:defRPr/>
            </a:lvl1pPr>
          </a:lstStyle>
          <a:p>
            <a:r>
              <a:rPr lang="en-US"/>
              <a:t>Click icon to add table</a:t>
            </a:r>
            <a:endParaRPr lang="en-US" dirty="0"/>
          </a:p>
        </p:txBody>
      </p:sp>
      <p:sp>
        <p:nvSpPr>
          <p:cNvPr id="16" name="Title 1">
            <a:extLst>
              <a:ext uri="{FF2B5EF4-FFF2-40B4-BE49-F238E27FC236}">
                <a16:creationId xmlns:a16="http://schemas.microsoft.com/office/drawing/2014/main" id="{3B8307FC-6A69-F442-9501-FD6FBD2E2299}"/>
              </a:ext>
            </a:extLst>
          </p:cNvPr>
          <p:cNvSpPr>
            <a:spLocks noGrp="1"/>
          </p:cNvSpPr>
          <p:nvPr>
            <p:ph type="ctrTitle"/>
          </p:nvPr>
        </p:nvSpPr>
        <p:spPr>
          <a:xfrm>
            <a:off x="609601" y="1556796"/>
            <a:ext cx="3657599" cy="1951463"/>
          </a:xfrm>
        </p:spPr>
        <p:txBody>
          <a:bodyPr anchor="t" anchorCtr="0">
            <a:normAutofit/>
          </a:bodyPr>
          <a:lstStyle>
            <a:lvl1pPr algn="l">
              <a:lnSpc>
                <a:spcPct val="90000"/>
              </a:lnSpc>
              <a:defRPr sz="4000" b="1">
                <a:solidFill>
                  <a:schemeClr val="bg1"/>
                </a:solidFill>
                <a:latin typeface="+mj-lt"/>
              </a:defRPr>
            </a:lvl1pPr>
          </a:lstStyle>
          <a:p>
            <a:r>
              <a:rPr lang="en-US"/>
              <a:t>Click to edit Master title style</a:t>
            </a:r>
            <a:endParaRPr lang="en-US" dirty="0"/>
          </a:p>
        </p:txBody>
      </p:sp>
      <p:sp>
        <p:nvSpPr>
          <p:cNvPr id="14" name="Text Placeholder 13">
            <a:extLst>
              <a:ext uri="{FF2B5EF4-FFF2-40B4-BE49-F238E27FC236}">
                <a16:creationId xmlns:a16="http://schemas.microsoft.com/office/drawing/2014/main" id="{7E45A3F8-A617-B54C-802B-D1C3DE079AAE}"/>
              </a:ext>
            </a:extLst>
          </p:cNvPr>
          <p:cNvSpPr>
            <a:spLocks noGrp="1"/>
          </p:cNvSpPr>
          <p:nvPr>
            <p:ph type="body" sz="quarter" idx="14"/>
          </p:nvPr>
        </p:nvSpPr>
        <p:spPr>
          <a:xfrm>
            <a:off x="4435523" y="1545910"/>
            <a:ext cx="7146878" cy="4518025"/>
          </a:xfrm>
        </p:spPr>
        <p:txBody>
          <a:bodyPr numCol="2" spcCol="365760"/>
          <a:lstStyle>
            <a:lvl1pPr>
              <a:defRPr>
                <a:solidFill>
                  <a:schemeClr val="bg1"/>
                </a:solidFill>
              </a:defRPr>
            </a:lvl1pPr>
            <a:lvl2pPr>
              <a:defRPr>
                <a:solidFill>
                  <a:schemeClr val="bg1"/>
                </a:solidFill>
              </a:defRPr>
            </a:lvl2pPr>
            <a:lvl3pPr marL="461963" indent="-171450">
              <a:spcBef>
                <a:spcPts val="300"/>
              </a:spcBef>
              <a:tabLst>
                <a:tab pos="450850" algn="l"/>
              </a:tabLst>
              <a:defRPr>
                <a:solidFill>
                  <a:schemeClr val="bg1"/>
                </a:solidFill>
              </a:defRPr>
            </a:lvl3pPr>
            <a:lvl4pPr marL="461963" indent="-171450">
              <a:spcBef>
                <a:spcPts val="300"/>
              </a:spcBef>
              <a:tabLst>
                <a:tab pos="450850" algn="l"/>
              </a:tabLst>
              <a:defRPr>
                <a:solidFill>
                  <a:schemeClr val="bg1"/>
                </a:solidFill>
              </a:defRPr>
            </a:lvl4pPr>
            <a:lvl5pPr marL="461963" indent="-171450">
              <a:spcBef>
                <a:spcPts val="300"/>
              </a:spcBef>
              <a:tabLst>
                <a:tab pos="450850" algn="l"/>
              </a:tabLst>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3313668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Line-Header-w-sidebar">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CA1BFDBD-0254-5741-AC17-40EAD020AB38}"/>
              </a:ext>
            </a:extLst>
          </p:cNvPr>
          <p:cNvSpPr/>
          <p:nvPr userDrawn="1"/>
        </p:nvSpPr>
        <p:spPr>
          <a:xfrm>
            <a:off x="8297428" y="-146262"/>
            <a:ext cx="4113879" cy="70169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10"/>
          </p:nvPr>
        </p:nvSpPr>
        <p:spPr/>
        <p:txBody>
          <a:bodyPr/>
          <a:lstStyle>
            <a:lvl1pPr>
              <a:defRPr>
                <a:solidFill>
                  <a:schemeClr val="bg1">
                    <a:lumMod val="50000"/>
                  </a:schemeClr>
                </a:solidFill>
              </a:defRPr>
            </a:lvl1pPr>
          </a:lstStyle>
          <a:p>
            <a:fld id="{D029F642-5445-6E4B-A6B9-1D5D9FAE4E8F}" type="datetime1">
              <a:rPr lang="en-US" smtClean="0"/>
              <a:pPr/>
              <a:t>4/3/2019</a:t>
            </a:fld>
            <a:endParaRPr lang="en-US"/>
          </a:p>
        </p:txBody>
      </p:sp>
      <p:sp>
        <p:nvSpPr>
          <p:cNvPr id="5" name="Footer Placeholder 4"/>
          <p:cNvSpPr>
            <a:spLocks noGrp="1"/>
          </p:cNvSpPr>
          <p:nvPr>
            <p:ph type="ftr" sz="quarter" idx="11"/>
          </p:nvPr>
        </p:nvSpPr>
        <p:spPr/>
        <p:txBody>
          <a:bodyPr/>
          <a:lstStyle>
            <a:lvl1pPr>
              <a:defRPr>
                <a:solidFill>
                  <a:schemeClr val="bg1">
                    <a:lumMod val="50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bg1">
                    <a:lumMod val="50000"/>
                  </a:schemeClr>
                </a:solidFill>
              </a:defRPr>
            </a:lvl1pPr>
          </a:lstStyle>
          <a:p>
            <a:fld id="{EC5D64DC-5713-4A37-9AD4-A6A30F55BBE1}" type="slidenum">
              <a:rPr lang="en-US" smtClean="0"/>
              <a:pPr/>
              <a:t>‹#›</a:t>
            </a:fld>
            <a:endParaRPr lang="en-US" dirty="0"/>
          </a:p>
        </p:txBody>
      </p:sp>
      <p:grpSp>
        <p:nvGrpSpPr>
          <p:cNvPr id="40" name="Group 39">
            <a:extLst>
              <a:ext uri="{FF2B5EF4-FFF2-40B4-BE49-F238E27FC236}">
                <a16:creationId xmlns:a16="http://schemas.microsoft.com/office/drawing/2014/main" id="{65B7AB9C-9773-254B-ABFE-B1E2BB0F9D0D}"/>
              </a:ext>
            </a:extLst>
          </p:cNvPr>
          <p:cNvGrpSpPr/>
          <p:nvPr userDrawn="1"/>
        </p:nvGrpSpPr>
        <p:grpSpPr>
          <a:xfrm flipH="1">
            <a:off x="8511216" y="5600243"/>
            <a:ext cx="3553147" cy="1471261"/>
            <a:chOff x="526406" y="5585514"/>
            <a:chExt cx="3307255" cy="1369444"/>
          </a:xfrm>
        </p:grpSpPr>
        <p:grpSp>
          <p:nvGrpSpPr>
            <p:cNvPr id="41" name="Group 40">
              <a:extLst>
                <a:ext uri="{FF2B5EF4-FFF2-40B4-BE49-F238E27FC236}">
                  <a16:creationId xmlns:a16="http://schemas.microsoft.com/office/drawing/2014/main" id="{823CED43-FD37-4B41-808B-101F12C1B3EA}"/>
                </a:ext>
              </a:extLst>
            </p:cNvPr>
            <p:cNvGrpSpPr/>
            <p:nvPr/>
          </p:nvGrpSpPr>
          <p:grpSpPr>
            <a:xfrm>
              <a:off x="526406" y="5877146"/>
              <a:ext cx="1107778" cy="1077812"/>
              <a:chOff x="586220" y="5399017"/>
              <a:chExt cx="1495892" cy="1455427"/>
            </a:xfrm>
          </p:grpSpPr>
          <p:sp>
            <p:nvSpPr>
              <p:cNvPr id="48" name="Rectangle 47">
                <a:extLst>
                  <a:ext uri="{FF2B5EF4-FFF2-40B4-BE49-F238E27FC236}">
                    <a16:creationId xmlns:a16="http://schemas.microsoft.com/office/drawing/2014/main" id="{B4B09F6E-4D0B-7547-89AA-5BB25A7269AE}"/>
                  </a:ext>
                </a:extLst>
              </p:cNvPr>
              <p:cNvSpPr/>
              <p:nvPr/>
            </p:nvSpPr>
            <p:spPr>
              <a:xfrm>
                <a:off x="1534985" y="5399017"/>
                <a:ext cx="547127" cy="547127"/>
              </a:xfrm>
              <a:prstGeom prst="rect">
                <a:avLst/>
              </a:prstGeom>
              <a:solidFill>
                <a:schemeClr val="accent5">
                  <a:lumMod val="75000"/>
                  <a:alpha val="2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Rectangle 48">
                <a:extLst>
                  <a:ext uri="{FF2B5EF4-FFF2-40B4-BE49-F238E27FC236}">
                    <a16:creationId xmlns:a16="http://schemas.microsoft.com/office/drawing/2014/main" id="{3A7F423C-0FC2-DD4C-BDBA-603F2CF05F99}"/>
                  </a:ext>
                </a:extLst>
              </p:cNvPr>
              <p:cNvSpPr/>
              <p:nvPr/>
            </p:nvSpPr>
            <p:spPr>
              <a:xfrm>
                <a:off x="586220" y="5694526"/>
                <a:ext cx="1210003" cy="1159918"/>
              </a:xfrm>
              <a:prstGeom prst="rect">
                <a:avLst/>
              </a:prstGeom>
              <a:solidFill>
                <a:schemeClr val="tx1">
                  <a:lumMod val="25000"/>
                  <a:lumOff val="75000"/>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2" name="Rectangle 41">
              <a:extLst>
                <a:ext uri="{FF2B5EF4-FFF2-40B4-BE49-F238E27FC236}">
                  <a16:creationId xmlns:a16="http://schemas.microsoft.com/office/drawing/2014/main" id="{FFD4539F-7325-3A40-81F9-639D612D0728}"/>
                </a:ext>
              </a:extLst>
            </p:cNvPr>
            <p:cNvSpPr/>
            <p:nvPr/>
          </p:nvSpPr>
          <p:spPr>
            <a:xfrm rot="16200000">
              <a:off x="2265580" y="6442736"/>
              <a:ext cx="124726" cy="124725"/>
            </a:xfrm>
            <a:prstGeom prst="rect">
              <a:avLst/>
            </a:prstGeom>
            <a:solidFill>
              <a:schemeClr val="accent4">
                <a:lumMod val="7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Rectangle 42">
              <a:extLst>
                <a:ext uri="{FF2B5EF4-FFF2-40B4-BE49-F238E27FC236}">
                  <a16:creationId xmlns:a16="http://schemas.microsoft.com/office/drawing/2014/main" id="{CCC11687-5DE1-1642-802C-BE0D4503E38E}"/>
                </a:ext>
              </a:extLst>
            </p:cNvPr>
            <p:cNvSpPr/>
            <p:nvPr/>
          </p:nvSpPr>
          <p:spPr>
            <a:xfrm rot="16200000">
              <a:off x="773162" y="5585515"/>
              <a:ext cx="170961" cy="170960"/>
            </a:xfrm>
            <a:prstGeom prst="rect">
              <a:avLst/>
            </a:prstGeom>
            <a:solidFill>
              <a:srgbClr val="126BB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4" name="Group 43">
              <a:extLst>
                <a:ext uri="{FF2B5EF4-FFF2-40B4-BE49-F238E27FC236}">
                  <a16:creationId xmlns:a16="http://schemas.microsoft.com/office/drawing/2014/main" id="{9B448E66-CF89-274F-92CC-96B37B0E800E}"/>
                </a:ext>
              </a:extLst>
            </p:cNvPr>
            <p:cNvGrpSpPr/>
            <p:nvPr/>
          </p:nvGrpSpPr>
          <p:grpSpPr>
            <a:xfrm>
              <a:off x="2579895" y="5649592"/>
              <a:ext cx="1253766" cy="748754"/>
              <a:chOff x="2674016" y="5743343"/>
              <a:chExt cx="978509" cy="584371"/>
            </a:xfrm>
          </p:grpSpPr>
          <p:sp>
            <p:nvSpPr>
              <p:cNvPr id="45" name="Rectangle 44">
                <a:extLst>
                  <a:ext uri="{FF2B5EF4-FFF2-40B4-BE49-F238E27FC236}">
                    <a16:creationId xmlns:a16="http://schemas.microsoft.com/office/drawing/2014/main" id="{5400E731-ECB6-7745-9101-A31F3E3B14C8}"/>
                  </a:ext>
                </a:extLst>
              </p:cNvPr>
              <p:cNvSpPr/>
              <p:nvPr/>
            </p:nvSpPr>
            <p:spPr>
              <a:xfrm>
                <a:off x="2813795" y="5896417"/>
                <a:ext cx="431297" cy="431297"/>
              </a:xfrm>
              <a:prstGeom prst="rect">
                <a:avLst/>
              </a:prstGeom>
              <a:solidFill>
                <a:schemeClr val="accent2">
                  <a:lumMod val="60000"/>
                  <a:lumOff val="40000"/>
                  <a:alpha val="1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Rectangle 45">
                <a:extLst>
                  <a:ext uri="{FF2B5EF4-FFF2-40B4-BE49-F238E27FC236}">
                    <a16:creationId xmlns:a16="http://schemas.microsoft.com/office/drawing/2014/main" id="{CD8071BE-7236-C544-B8A7-ABDA09FA6CA7}"/>
                  </a:ext>
                </a:extLst>
              </p:cNvPr>
              <p:cNvSpPr/>
              <p:nvPr/>
            </p:nvSpPr>
            <p:spPr>
              <a:xfrm>
                <a:off x="3501083" y="6090485"/>
                <a:ext cx="151442" cy="151442"/>
              </a:xfrm>
              <a:prstGeom prst="rect">
                <a:avLst/>
              </a:prstGeom>
              <a:solidFill>
                <a:schemeClr val="accent5">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46">
                <a:extLst>
                  <a:ext uri="{FF2B5EF4-FFF2-40B4-BE49-F238E27FC236}">
                    <a16:creationId xmlns:a16="http://schemas.microsoft.com/office/drawing/2014/main" id="{6A654407-0BC8-1D44-B3AB-582A73737CCA}"/>
                  </a:ext>
                </a:extLst>
              </p:cNvPr>
              <p:cNvSpPr/>
              <p:nvPr/>
            </p:nvSpPr>
            <p:spPr>
              <a:xfrm>
                <a:off x="2674016" y="5743343"/>
                <a:ext cx="244306" cy="244305"/>
              </a:xfrm>
              <a:prstGeom prst="rect">
                <a:avLst/>
              </a:prstGeom>
              <a:solidFill>
                <a:schemeClr val="accent3">
                  <a:lumMod val="7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3" name="Text Placeholder 15">
            <a:extLst>
              <a:ext uri="{FF2B5EF4-FFF2-40B4-BE49-F238E27FC236}">
                <a16:creationId xmlns:a16="http://schemas.microsoft.com/office/drawing/2014/main" id="{D6859E31-78C4-4B43-85B4-164A4363F29D}"/>
              </a:ext>
            </a:extLst>
          </p:cNvPr>
          <p:cNvSpPr>
            <a:spLocks noGrp="1"/>
          </p:cNvSpPr>
          <p:nvPr>
            <p:ph type="body" sz="quarter" idx="14"/>
          </p:nvPr>
        </p:nvSpPr>
        <p:spPr>
          <a:xfrm>
            <a:off x="8737600" y="1828300"/>
            <a:ext cx="2844800" cy="4523326"/>
          </a:xfrm>
          <a:prstGeom prst="rect">
            <a:avLst/>
          </a:prstGeom>
          <a:noFill/>
        </p:spPr>
        <p:txBody>
          <a:bodyPr/>
          <a:lstStyle>
            <a:lvl1pPr marL="231775" indent="-231775">
              <a:lnSpc>
                <a:spcPct val="105000"/>
              </a:lnSpc>
              <a:buFont typeface="Wingdings" pitchFamily="2" charset="2"/>
              <a:buChar char="§"/>
              <a:tabLst>
                <a:tab pos="561975" algn="l"/>
              </a:tabLst>
              <a:defRPr sz="2000" i="0">
                <a:solidFill>
                  <a:schemeClr val="bg1"/>
                </a:solidFill>
                <a:latin typeface="+mn-lt"/>
              </a:defRPr>
            </a:lvl1pPr>
            <a:lvl2pPr marL="463550" indent="-231775">
              <a:spcBef>
                <a:spcPts val="1200"/>
              </a:spcBef>
              <a:buFont typeface="Wingdings" pitchFamily="2" charset="2"/>
              <a:buChar char="§"/>
              <a:tabLst>
                <a:tab pos="452438" algn="l"/>
              </a:tabLst>
              <a:defRPr sz="1800" b="0">
                <a:solidFill>
                  <a:schemeClr val="bg1"/>
                </a:solidFill>
                <a:latin typeface="+mn-lt"/>
              </a:defRPr>
            </a:lvl2pPr>
            <a:lvl3pPr marL="463550" indent="-231775">
              <a:spcBef>
                <a:spcPts val="0"/>
              </a:spcBef>
              <a:buFont typeface="System Font Regular"/>
              <a:buChar char="-"/>
              <a:tabLst/>
              <a:defRPr sz="1600" i="0">
                <a:solidFill>
                  <a:schemeClr val="bg1"/>
                </a:solidFill>
                <a:latin typeface="+mn-lt"/>
              </a:defRPr>
            </a:lvl3pPr>
            <a:lvl4pPr marL="12700" indent="0">
              <a:buNone/>
              <a:tabLst>
                <a:tab pos="561975" algn="l"/>
              </a:tabLst>
              <a:defRPr sz="1600"/>
            </a:lvl4pPr>
            <a:lvl5pPr marL="12700" indent="0">
              <a:buNone/>
              <a:tabLst>
                <a:tab pos="561975" algn="l"/>
              </a:tabLst>
              <a:defRPr sz="1600"/>
            </a:lvl5pPr>
          </a:lstStyle>
          <a:p>
            <a:pPr lvl="0"/>
            <a:r>
              <a:rPr lang="en-US"/>
              <a:t>Edit Master text styles</a:t>
            </a:r>
          </a:p>
          <a:p>
            <a:pPr lvl="1"/>
            <a:r>
              <a:rPr lang="en-US"/>
              <a:t>Second level</a:t>
            </a:r>
          </a:p>
          <a:p>
            <a:pPr lvl="2"/>
            <a:r>
              <a:rPr lang="en-US"/>
              <a:t>Third level</a:t>
            </a:r>
          </a:p>
        </p:txBody>
      </p:sp>
      <p:grpSp>
        <p:nvGrpSpPr>
          <p:cNvPr id="27" name="Group 26">
            <a:extLst>
              <a:ext uri="{FF2B5EF4-FFF2-40B4-BE49-F238E27FC236}">
                <a16:creationId xmlns:a16="http://schemas.microsoft.com/office/drawing/2014/main" id="{825EAD76-93E6-EB4F-8974-C71D995D2027}"/>
              </a:ext>
            </a:extLst>
          </p:cNvPr>
          <p:cNvGrpSpPr/>
          <p:nvPr userDrawn="1"/>
        </p:nvGrpSpPr>
        <p:grpSpPr>
          <a:xfrm flipH="1">
            <a:off x="8602165" y="155924"/>
            <a:ext cx="3455360" cy="1332017"/>
            <a:chOff x="8198137" y="-594814"/>
            <a:chExt cx="3746022" cy="1444068"/>
          </a:xfrm>
        </p:grpSpPr>
        <p:sp>
          <p:nvSpPr>
            <p:cNvPr id="28" name="Rectangle 27">
              <a:extLst>
                <a:ext uri="{FF2B5EF4-FFF2-40B4-BE49-F238E27FC236}">
                  <a16:creationId xmlns:a16="http://schemas.microsoft.com/office/drawing/2014/main" id="{A9A57AF3-9525-0F4F-AB20-1A5A7D6495A5}"/>
                </a:ext>
              </a:extLst>
            </p:cNvPr>
            <p:cNvSpPr/>
            <p:nvPr userDrawn="1"/>
          </p:nvSpPr>
          <p:spPr>
            <a:xfrm>
              <a:off x="8198137" y="342683"/>
              <a:ext cx="506571" cy="506571"/>
            </a:xfrm>
            <a:prstGeom prst="rect">
              <a:avLst/>
            </a:prstGeom>
            <a:solidFill>
              <a:schemeClr val="accent6">
                <a:lumMod val="60000"/>
                <a:lumOff val="4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56632126-FD0B-DD47-8885-9F3C92A60F32}"/>
                </a:ext>
              </a:extLst>
            </p:cNvPr>
            <p:cNvSpPr/>
            <p:nvPr userDrawn="1"/>
          </p:nvSpPr>
          <p:spPr>
            <a:xfrm>
              <a:off x="8615726" y="239381"/>
              <a:ext cx="267976" cy="267976"/>
            </a:xfrm>
            <a:prstGeom prst="rect">
              <a:avLst/>
            </a:prstGeom>
            <a:solidFill>
              <a:schemeClr val="tx2">
                <a:lumMod val="50000"/>
                <a:lumOff val="50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AF340F0D-25CC-9C42-8482-934945083CC2}"/>
                </a:ext>
              </a:extLst>
            </p:cNvPr>
            <p:cNvSpPr/>
            <p:nvPr userDrawn="1"/>
          </p:nvSpPr>
          <p:spPr>
            <a:xfrm>
              <a:off x="10564438" y="-594814"/>
              <a:ext cx="235252" cy="235252"/>
            </a:xfrm>
            <a:prstGeom prst="rect">
              <a:avLst/>
            </a:prstGeom>
            <a:solidFill>
              <a:schemeClr val="accent5">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A64F779D-1288-DE41-8FBA-006304B87F25}"/>
                </a:ext>
              </a:extLst>
            </p:cNvPr>
            <p:cNvSpPr/>
            <p:nvPr userDrawn="1"/>
          </p:nvSpPr>
          <p:spPr>
            <a:xfrm>
              <a:off x="11169659" y="-436591"/>
              <a:ext cx="774500" cy="774502"/>
            </a:xfrm>
            <a:prstGeom prst="rect">
              <a:avLst/>
            </a:prstGeom>
            <a:solidFill>
              <a:schemeClr val="accent3">
                <a:lumMod val="7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CB125964-D7C3-364F-9B46-C0B37A0F9E37}"/>
                </a:ext>
              </a:extLst>
            </p:cNvPr>
            <p:cNvSpPr/>
            <p:nvPr userDrawn="1"/>
          </p:nvSpPr>
          <p:spPr>
            <a:xfrm>
              <a:off x="11045103" y="227465"/>
              <a:ext cx="220890" cy="220890"/>
            </a:xfrm>
            <a:prstGeom prst="rect">
              <a:avLst/>
            </a:prstGeom>
            <a:solidFill>
              <a:schemeClr val="accent3">
                <a:lumMod val="75000"/>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3" name="Title 1">
            <a:extLst>
              <a:ext uri="{FF2B5EF4-FFF2-40B4-BE49-F238E27FC236}">
                <a16:creationId xmlns:a16="http://schemas.microsoft.com/office/drawing/2014/main" id="{BFEDD58C-856A-7247-BA5B-DB4A6D5CDCB1}"/>
              </a:ext>
            </a:extLst>
          </p:cNvPr>
          <p:cNvSpPr>
            <a:spLocks noGrp="1"/>
          </p:cNvSpPr>
          <p:nvPr>
            <p:ph type="title"/>
          </p:nvPr>
        </p:nvSpPr>
        <p:spPr>
          <a:xfrm>
            <a:off x="617607" y="352290"/>
            <a:ext cx="7408793" cy="1019309"/>
          </a:xfrm>
        </p:spPr>
        <p:txBody>
          <a:bodyPr tIns="0"/>
          <a:lstStyle>
            <a:lvl1pPr>
              <a:lnSpc>
                <a:spcPct val="90000"/>
              </a:lnSpc>
              <a:defRPr sz="3400">
                <a:solidFill>
                  <a:schemeClr val="tx1"/>
                </a:solidFill>
                <a:latin typeface="+mj-lt"/>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63E75F96-2C7C-8B4C-A210-E6D61EA35934}"/>
              </a:ext>
            </a:extLst>
          </p:cNvPr>
          <p:cNvSpPr>
            <a:spLocks noGrp="1"/>
          </p:cNvSpPr>
          <p:nvPr>
            <p:ph type="body" sz="quarter" idx="19"/>
          </p:nvPr>
        </p:nvSpPr>
        <p:spPr>
          <a:xfrm>
            <a:off x="627063" y="1828799"/>
            <a:ext cx="7399337" cy="4329151"/>
          </a:xfrm>
          <a:prstGeom prst="rect">
            <a:avLst/>
          </a:prstGeom>
        </p:spPr>
        <p:txBody>
          <a:bodyPr/>
          <a:lstStyle>
            <a:lvl1pPr>
              <a:buClr>
                <a:schemeClr val="accent2"/>
              </a:buClr>
              <a:defRPr>
                <a:latin typeface="+mn-lt"/>
              </a:defRPr>
            </a:lvl1pPr>
            <a:lvl2pPr>
              <a:buClr>
                <a:schemeClr val="tx1">
                  <a:lumMod val="50000"/>
                  <a:lumOff val="50000"/>
                </a:schemeClr>
              </a:buClr>
              <a:defRPr>
                <a:latin typeface="+mn-lt"/>
              </a:defRPr>
            </a:lvl2pPr>
            <a:lvl3pPr>
              <a:defRPr>
                <a:latin typeface="+mn-lt"/>
              </a:defRPr>
            </a:lvl3pPr>
            <a:lvl4pPr>
              <a:defRPr>
                <a:latin typeface="+mn-lt"/>
              </a:defRPr>
            </a:lvl4pPr>
            <a:lvl5pPr>
              <a:defRPr>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38" name="Picture 37">
            <a:extLst>
              <a:ext uri="{FF2B5EF4-FFF2-40B4-BE49-F238E27FC236}">
                <a16:creationId xmlns:a16="http://schemas.microsoft.com/office/drawing/2014/main" id="{84C3F734-4CC4-C540-92A9-70AEA0F20B0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4608" r="-848"/>
          <a:stretch/>
        </p:blipFill>
        <p:spPr>
          <a:xfrm>
            <a:off x="10983074" y="6450691"/>
            <a:ext cx="913651" cy="271805"/>
          </a:xfrm>
          <a:prstGeom prst="rect">
            <a:avLst/>
          </a:prstGeom>
        </p:spPr>
      </p:pic>
      <p:grpSp>
        <p:nvGrpSpPr>
          <p:cNvPr id="26" name="Background Elements">
            <a:extLst>
              <a:ext uri="{FF2B5EF4-FFF2-40B4-BE49-F238E27FC236}">
                <a16:creationId xmlns:a16="http://schemas.microsoft.com/office/drawing/2014/main" id="{A31D5FFE-5C23-BD45-AA9D-E4EEE1933C5E}"/>
              </a:ext>
            </a:extLst>
          </p:cNvPr>
          <p:cNvGrpSpPr/>
          <p:nvPr userDrawn="1"/>
        </p:nvGrpSpPr>
        <p:grpSpPr>
          <a:xfrm>
            <a:off x="-207339" y="2735"/>
            <a:ext cx="2474551" cy="6463430"/>
            <a:chOff x="-207339" y="0"/>
            <a:chExt cx="2474551" cy="6463430"/>
          </a:xfrm>
        </p:grpSpPr>
        <p:sp>
          <p:nvSpPr>
            <p:cNvPr id="34" name="Rectangle 33">
              <a:extLst>
                <a:ext uri="{FF2B5EF4-FFF2-40B4-BE49-F238E27FC236}">
                  <a16:creationId xmlns:a16="http://schemas.microsoft.com/office/drawing/2014/main" id="{C00C7648-11CD-A34C-8B7F-A7A3251E4622}"/>
                </a:ext>
              </a:extLst>
            </p:cNvPr>
            <p:cNvSpPr/>
            <p:nvPr userDrawn="1"/>
          </p:nvSpPr>
          <p:spPr>
            <a:xfrm>
              <a:off x="0" y="0"/>
              <a:ext cx="1052186" cy="1052186"/>
            </a:xfrm>
            <a:prstGeom prst="rect">
              <a:avLst/>
            </a:prstGeom>
            <a:solidFill>
              <a:schemeClr val="bg2">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5278591A-4B3F-124D-AE2D-D423997589F2}"/>
                </a:ext>
              </a:extLst>
            </p:cNvPr>
            <p:cNvSpPr/>
            <p:nvPr userDrawn="1"/>
          </p:nvSpPr>
          <p:spPr>
            <a:xfrm>
              <a:off x="-207339" y="721898"/>
              <a:ext cx="660576" cy="660576"/>
            </a:xfrm>
            <a:prstGeom prst="rect">
              <a:avLst/>
            </a:prstGeom>
            <a:solidFill>
              <a:schemeClr val="accent2">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117AB4BD-9805-824A-B594-742BF8793F46}"/>
                </a:ext>
              </a:extLst>
            </p:cNvPr>
            <p:cNvSpPr/>
            <p:nvPr userDrawn="1"/>
          </p:nvSpPr>
          <p:spPr>
            <a:xfrm>
              <a:off x="1141032" y="6214072"/>
              <a:ext cx="249358" cy="249358"/>
            </a:xfrm>
            <a:prstGeom prst="rect">
              <a:avLst/>
            </a:prstGeom>
            <a:solidFill>
              <a:schemeClr val="accent4">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9F1BF926-ECD4-7A46-9AB1-77E3DFBA3BA6}"/>
                </a:ext>
              </a:extLst>
            </p:cNvPr>
            <p:cNvSpPr/>
            <p:nvPr userDrawn="1"/>
          </p:nvSpPr>
          <p:spPr>
            <a:xfrm>
              <a:off x="1278818" y="5637874"/>
              <a:ext cx="700296" cy="700296"/>
            </a:xfrm>
            <a:prstGeom prst="rect">
              <a:avLst/>
            </a:prstGeom>
            <a:solidFill>
              <a:schemeClr val="tx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1CD6CBA9-590F-ED49-8FFD-1A25274EAF94}"/>
                </a:ext>
              </a:extLst>
            </p:cNvPr>
            <p:cNvSpPr/>
            <p:nvPr userDrawn="1"/>
          </p:nvSpPr>
          <p:spPr>
            <a:xfrm>
              <a:off x="2017854" y="5374828"/>
              <a:ext cx="249358" cy="249358"/>
            </a:xfrm>
            <a:prstGeom prst="rect">
              <a:avLst/>
            </a:prstGeom>
            <a:solidFill>
              <a:schemeClr val="accent2">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36464639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Line-Header-w-sidebar-header">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CA1BFDBD-0254-5741-AC17-40EAD020AB38}"/>
              </a:ext>
            </a:extLst>
          </p:cNvPr>
          <p:cNvSpPr/>
          <p:nvPr userDrawn="1"/>
        </p:nvSpPr>
        <p:spPr>
          <a:xfrm>
            <a:off x="8297428" y="-146262"/>
            <a:ext cx="4113879" cy="70169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10"/>
          </p:nvPr>
        </p:nvSpPr>
        <p:spPr/>
        <p:txBody>
          <a:bodyPr/>
          <a:lstStyle>
            <a:lvl1pPr>
              <a:defRPr>
                <a:solidFill>
                  <a:schemeClr val="bg1">
                    <a:lumMod val="50000"/>
                  </a:schemeClr>
                </a:solidFill>
              </a:defRPr>
            </a:lvl1pPr>
          </a:lstStyle>
          <a:p>
            <a:fld id="{D029F642-5445-6E4B-A6B9-1D5D9FAE4E8F}" type="datetime1">
              <a:rPr lang="en-US" smtClean="0"/>
              <a:pPr/>
              <a:t>4/3/2019</a:t>
            </a:fld>
            <a:endParaRPr lang="en-US"/>
          </a:p>
        </p:txBody>
      </p:sp>
      <p:sp>
        <p:nvSpPr>
          <p:cNvPr id="5" name="Footer Placeholder 4"/>
          <p:cNvSpPr>
            <a:spLocks noGrp="1"/>
          </p:cNvSpPr>
          <p:nvPr>
            <p:ph type="ftr" sz="quarter" idx="11"/>
          </p:nvPr>
        </p:nvSpPr>
        <p:spPr/>
        <p:txBody>
          <a:bodyPr/>
          <a:lstStyle>
            <a:lvl1pPr>
              <a:defRPr>
                <a:solidFill>
                  <a:schemeClr val="bg1">
                    <a:lumMod val="50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bg1">
                    <a:lumMod val="50000"/>
                  </a:schemeClr>
                </a:solidFill>
              </a:defRPr>
            </a:lvl1pPr>
          </a:lstStyle>
          <a:p>
            <a:fld id="{EC5D64DC-5713-4A37-9AD4-A6A30F55BBE1}" type="slidenum">
              <a:rPr lang="en-US" smtClean="0"/>
              <a:pPr/>
              <a:t>‹#›</a:t>
            </a:fld>
            <a:endParaRPr lang="en-US" dirty="0"/>
          </a:p>
        </p:txBody>
      </p:sp>
      <p:grpSp>
        <p:nvGrpSpPr>
          <p:cNvPr id="40" name="Group 39">
            <a:extLst>
              <a:ext uri="{FF2B5EF4-FFF2-40B4-BE49-F238E27FC236}">
                <a16:creationId xmlns:a16="http://schemas.microsoft.com/office/drawing/2014/main" id="{65B7AB9C-9773-254B-ABFE-B1E2BB0F9D0D}"/>
              </a:ext>
            </a:extLst>
          </p:cNvPr>
          <p:cNvGrpSpPr/>
          <p:nvPr userDrawn="1"/>
        </p:nvGrpSpPr>
        <p:grpSpPr>
          <a:xfrm flipH="1">
            <a:off x="8511216" y="5600243"/>
            <a:ext cx="3553147" cy="1471261"/>
            <a:chOff x="526406" y="5585514"/>
            <a:chExt cx="3307255" cy="1369444"/>
          </a:xfrm>
        </p:grpSpPr>
        <p:grpSp>
          <p:nvGrpSpPr>
            <p:cNvPr id="41" name="Group 40">
              <a:extLst>
                <a:ext uri="{FF2B5EF4-FFF2-40B4-BE49-F238E27FC236}">
                  <a16:creationId xmlns:a16="http://schemas.microsoft.com/office/drawing/2014/main" id="{823CED43-FD37-4B41-808B-101F12C1B3EA}"/>
                </a:ext>
              </a:extLst>
            </p:cNvPr>
            <p:cNvGrpSpPr/>
            <p:nvPr/>
          </p:nvGrpSpPr>
          <p:grpSpPr>
            <a:xfrm>
              <a:off x="526406" y="5877146"/>
              <a:ext cx="1107778" cy="1077812"/>
              <a:chOff x="586220" y="5399017"/>
              <a:chExt cx="1495892" cy="1455427"/>
            </a:xfrm>
          </p:grpSpPr>
          <p:sp>
            <p:nvSpPr>
              <p:cNvPr id="48" name="Rectangle 47">
                <a:extLst>
                  <a:ext uri="{FF2B5EF4-FFF2-40B4-BE49-F238E27FC236}">
                    <a16:creationId xmlns:a16="http://schemas.microsoft.com/office/drawing/2014/main" id="{B4B09F6E-4D0B-7547-89AA-5BB25A7269AE}"/>
                  </a:ext>
                </a:extLst>
              </p:cNvPr>
              <p:cNvSpPr/>
              <p:nvPr/>
            </p:nvSpPr>
            <p:spPr>
              <a:xfrm>
                <a:off x="1534985" y="5399017"/>
                <a:ext cx="547127" cy="547127"/>
              </a:xfrm>
              <a:prstGeom prst="rect">
                <a:avLst/>
              </a:prstGeom>
              <a:solidFill>
                <a:schemeClr val="accent5">
                  <a:lumMod val="75000"/>
                  <a:alpha val="2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Rectangle 48">
                <a:extLst>
                  <a:ext uri="{FF2B5EF4-FFF2-40B4-BE49-F238E27FC236}">
                    <a16:creationId xmlns:a16="http://schemas.microsoft.com/office/drawing/2014/main" id="{3A7F423C-0FC2-DD4C-BDBA-603F2CF05F99}"/>
                  </a:ext>
                </a:extLst>
              </p:cNvPr>
              <p:cNvSpPr/>
              <p:nvPr/>
            </p:nvSpPr>
            <p:spPr>
              <a:xfrm>
                <a:off x="586220" y="5694526"/>
                <a:ext cx="1210003" cy="1159918"/>
              </a:xfrm>
              <a:prstGeom prst="rect">
                <a:avLst/>
              </a:prstGeom>
              <a:solidFill>
                <a:schemeClr val="tx1">
                  <a:lumMod val="25000"/>
                  <a:lumOff val="75000"/>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2" name="Rectangle 41">
              <a:extLst>
                <a:ext uri="{FF2B5EF4-FFF2-40B4-BE49-F238E27FC236}">
                  <a16:creationId xmlns:a16="http://schemas.microsoft.com/office/drawing/2014/main" id="{FFD4539F-7325-3A40-81F9-639D612D0728}"/>
                </a:ext>
              </a:extLst>
            </p:cNvPr>
            <p:cNvSpPr/>
            <p:nvPr/>
          </p:nvSpPr>
          <p:spPr>
            <a:xfrm rot="16200000">
              <a:off x="2265580" y="6442736"/>
              <a:ext cx="124726" cy="124725"/>
            </a:xfrm>
            <a:prstGeom prst="rect">
              <a:avLst/>
            </a:prstGeom>
            <a:solidFill>
              <a:schemeClr val="accent4">
                <a:lumMod val="7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Rectangle 42">
              <a:extLst>
                <a:ext uri="{FF2B5EF4-FFF2-40B4-BE49-F238E27FC236}">
                  <a16:creationId xmlns:a16="http://schemas.microsoft.com/office/drawing/2014/main" id="{CCC11687-5DE1-1642-802C-BE0D4503E38E}"/>
                </a:ext>
              </a:extLst>
            </p:cNvPr>
            <p:cNvSpPr/>
            <p:nvPr/>
          </p:nvSpPr>
          <p:spPr>
            <a:xfrm rot="16200000">
              <a:off x="773162" y="5585515"/>
              <a:ext cx="170961" cy="170960"/>
            </a:xfrm>
            <a:prstGeom prst="rect">
              <a:avLst/>
            </a:prstGeom>
            <a:solidFill>
              <a:srgbClr val="126BB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4" name="Group 43">
              <a:extLst>
                <a:ext uri="{FF2B5EF4-FFF2-40B4-BE49-F238E27FC236}">
                  <a16:creationId xmlns:a16="http://schemas.microsoft.com/office/drawing/2014/main" id="{9B448E66-CF89-274F-92CC-96B37B0E800E}"/>
                </a:ext>
              </a:extLst>
            </p:cNvPr>
            <p:cNvGrpSpPr/>
            <p:nvPr/>
          </p:nvGrpSpPr>
          <p:grpSpPr>
            <a:xfrm>
              <a:off x="2579895" y="5649592"/>
              <a:ext cx="1253766" cy="748754"/>
              <a:chOff x="2674016" y="5743343"/>
              <a:chExt cx="978509" cy="584371"/>
            </a:xfrm>
          </p:grpSpPr>
          <p:sp>
            <p:nvSpPr>
              <p:cNvPr id="45" name="Rectangle 44">
                <a:extLst>
                  <a:ext uri="{FF2B5EF4-FFF2-40B4-BE49-F238E27FC236}">
                    <a16:creationId xmlns:a16="http://schemas.microsoft.com/office/drawing/2014/main" id="{5400E731-ECB6-7745-9101-A31F3E3B14C8}"/>
                  </a:ext>
                </a:extLst>
              </p:cNvPr>
              <p:cNvSpPr/>
              <p:nvPr/>
            </p:nvSpPr>
            <p:spPr>
              <a:xfrm>
                <a:off x="2813795" y="5896417"/>
                <a:ext cx="431297" cy="431297"/>
              </a:xfrm>
              <a:prstGeom prst="rect">
                <a:avLst/>
              </a:prstGeom>
              <a:solidFill>
                <a:schemeClr val="accent2">
                  <a:lumMod val="60000"/>
                  <a:lumOff val="40000"/>
                  <a:alpha val="1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Rectangle 45">
                <a:extLst>
                  <a:ext uri="{FF2B5EF4-FFF2-40B4-BE49-F238E27FC236}">
                    <a16:creationId xmlns:a16="http://schemas.microsoft.com/office/drawing/2014/main" id="{CD8071BE-7236-C544-B8A7-ABDA09FA6CA7}"/>
                  </a:ext>
                </a:extLst>
              </p:cNvPr>
              <p:cNvSpPr/>
              <p:nvPr/>
            </p:nvSpPr>
            <p:spPr>
              <a:xfrm>
                <a:off x="3501083" y="6090485"/>
                <a:ext cx="151442" cy="151442"/>
              </a:xfrm>
              <a:prstGeom prst="rect">
                <a:avLst/>
              </a:prstGeom>
              <a:solidFill>
                <a:schemeClr val="accent5">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46">
                <a:extLst>
                  <a:ext uri="{FF2B5EF4-FFF2-40B4-BE49-F238E27FC236}">
                    <a16:creationId xmlns:a16="http://schemas.microsoft.com/office/drawing/2014/main" id="{6A654407-0BC8-1D44-B3AB-582A73737CCA}"/>
                  </a:ext>
                </a:extLst>
              </p:cNvPr>
              <p:cNvSpPr/>
              <p:nvPr/>
            </p:nvSpPr>
            <p:spPr>
              <a:xfrm>
                <a:off x="2674016" y="5743343"/>
                <a:ext cx="244306" cy="244305"/>
              </a:xfrm>
              <a:prstGeom prst="rect">
                <a:avLst/>
              </a:prstGeom>
              <a:solidFill>
                <a:schemeClr val="accent3">
                  <a:lumMod val="7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3" name="Text Placeholder 15">
            <a:extLst>
              <a:ext uri="{FF2B5EF4-FFF2-40B4-BE49-F238E27FC236}">
                <a16:creationId xmlns:a16="http://schemas.microsoft.com/office/drawing/2014/main" id="{D6859E31-78C4-4B43-85B4-164A4363F29D}"/>
              </a:ext>
            </a:extLst>
          </p:cNvPr>
          <p:cNvSpPr>
            <a:spLocks noGrp="1"/>
          </p:cNvSpPr>
          <p:nvPr>
            <p:ph type="body" sz="quarter" idx="14"/>
          </p:nvPr>
        </p:nvSpPr>
        <p:spPr>
          <a:xfrm>
            <a:off x="8737600" y="1828800"/>
            <a:ext cx="2844800" cy="4511675"/>
          </a:xfrm>
          <a:prstGeom prst="rect">
            <a:avLst/>
          </a:prstGeom>
          <a:noFill/>
        </p:spPr>
        <p:txBody>
          <a:bodyPr/>
          <a:lstStyle>
            <a:lvl1pPr marL="231775" indent="-231775">
              <a:lnSpc>
                <a:spcPct val="105000"/>
              </a:lnSpc>
              <a:buFont typeface="Wingdings" pitchFamily="2" charset="2"/>
              <a:buChar char="§"/>
              <a:tabLst>
                <a:tab pos="561975" algn="l"/>
              </a:tabLst>
              <a:defRPr sz="2000" i="0">
                <a:solidFill>
                  <a:schemeClr val="bg1"/>
                </a:solidFill>
                <a:latin typeface="+mj-lt"/>
              </a:defRPr>
            </a:lvl1pPr>
            <a:lvl2pPr marL="463550" indent="-231775">
              <a:spcBef>
                <a:spcPts val="1200"/>
              </a:spcBef>
              <a:buFont typeface="Wingdings" pitchFamily="2" charset="2"/>
              <a:buChar char="§"/>
              <a:tabLst>
                <a:tab pos="452438" algn="l"/>
              </a:tabLst>
              <a:defRPr sz="1800" b="0">
                <a:solidFill>
                  <a:schemeClr val="bg1"/>
                </a:solidFill>
              </a:defRPr>
            </a:lvl2pPr>
            <a:lvl3pPr marL="463550" indent="-231775">
              <a:spcBef>
                <a:spcPts val="0"/>
              </a:spcBef>
              <a:buFont typeface="System Font Regular"/>
              <a:buChar char="-"/>
              <a:tabLst/>
              <a:defRPr sz="1600" i="0">
                <a:solidFill>
                  <a:schemeClr val="bg1"/>
                </a:solidFill>
              </a:defRPr>
            </a:lvl3pPr>
            <a:lvl4pPr marL="12700" indent="0">
              <a:buNone/>
              <a:tabLst>
                <a:tab pos="561975" algn="l"/>
              </a:tabLst>
              <a:defRPr sz="1600"/>
            </a:lvl4pPr>
            <a:lvl5pPr marL="12700" indent="0">
              <a:buNone/>
              <a:tabLst>
                <a:tab pos="561975" algn="l"/>
              </a:tabLst>
              <a:defRPr sz="1600"/>
            </a:lvl5pPr>
          </a:lstStyle>
          <a:p>
            <a:pPr lvl="0"/>
            <a:r>
              <a:rPr lang="en-US"/>
              <a:t>Edit Master text styles</a:t>
            </a:r>
          </a:p>
          <a:p>
            <a:pPr lvl="1"/>
            <a:r>
              <a:rPr lang="en-US"/>
              <a:t>Second level</a:t>
            </a:r>
          </a:p>
          <a:p>
            <a:pPr lvl="2"/>
            <a:r>
              <a:rPr lang="en-US"/>
              <a:t>Third level</a:t>
            </a:r>
          </a:p>
        </p:txBody>
      </p:sp>
      <p:cxnSp>
        <p:nvCxnSpPr>
          <p:cNvPr id="26" name="Straight Connector 25">
            <a:extLst>
              <a:ext uri="{FF2B5EF4-FFF2-40B4-BE49-F238E27FC236}">
                <a16:creationId xmlns:a16="http://schemas.microsoft.com/office/drawing/2014/main" id="{D5245557-892F-D142-A1EC-FB907757F303}"/>
              </a:ext>
            </a:extLst>
          </p:cNvPr>
          <p:cNvCxnSpPr>
            <a:cxnSpLocks/>
          </p:cNvCxnSpPr>
          <p:nvPr userDrawn="1"/>
        </p:nvCxnSpPr>
        <p:spPr>
          <a:xfrm flipH="1">
            <a:off x="11129790" y="348755"/>
            <a:ext cx="452610" cy="0"/>
          </a:xfrm>
          <a:prstGeom prst="line">
            <a:avLst/>
          </a:prstGeom>
          <a:ln w="22225">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27" name="Group 26">
            <a:extLst>
              <a:ext uri="{FF2B5EF4-FFF2-40B4-BE49-F238E27FC236}">
                <a16:creationId xmlns:a16="http://schemas.microsoft.com/office/drawing/2014/main" id="{825EAD76-93E6-EB4F-8974-C71D995D2027}"/>
              </a:ext>
            </a:extLst>
          </p:cNvPr>
          <p:cNvGrpSpPr/>
          <p:nvPr userDrawn="1"/>
        </p:nvGrpSpPr>
        <p:grpSpPr>
          <a:xfrm flipH="1">
            <a:off x="8602165" y="155924"/>
            <a:ext cx="3455360" cy="1332017"/>
            <a:chOff x="8198137" y="-594814"/>
            <a:chExt cx="3746022" cy="1444068"/>
          </a:xfrm>
        </p:grpSpPr>
        <p:sp>
          <p:nvSpPr>
            <p:cNvPr id="28" name="Rectangle 27">
              <a:extLst>
                <a:ext uri="{FF2B5EF4-FFF2-40B4-BE49-F238E27FC236}">
                  <a16:creationId xmlns:a16="http://schemas.microsoft.com/office/drawing/2014/main" id="{A9A57AF3-9525-0F4F-AB20-1A5A7D6495A5}"/>
                </a:ext>
              </a:extLst>
            </p:cNvPr>
            <p:cNvSpPr/>
            <p:nvPr userDrawn="1"/>
          </p:nvSpPr>
          <p:spPr>
            <a:xfrm>
              <a:off x="8198137" y="342683"/>
              <a:ext cx="506571" cy="506571"/>
            </a:xfrm>
            <a:prstGeom prst="rect">
              <a:avLst/>
            </a:prstGeom>
            <a:solidFill>
              <a:schemeClr val="accent6">
                <a:lumMod val="60000"/>
                <a:lumOff val="4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56632126-FD0B-DD47-8885-9F3C92A60F32}"/>
                </a:ext>
              </a:extLst>
            </p:cNvPr>
            <p:cNvSpPr/>
            <p:nvPr userDrawn="1"/>
          </p:nvSpPr>
          <p:spPr>
            <a:xfrm>
              <a:off x="8615726" y="239381"/>
              <a:ext cx="267976" cy="267976"/>
            </a:xfrm>
            <a:prstGeom prst="rect">
              <a:avLst/>
            </a:prstGeom>
            <a:solidFill>
              <a:schemeClr val="tx2">
                <a:lumMod val="50000"/>
                <a:lumOff val="50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AF340F0D-25CC-9C42-8482-934945083CC2}"/>
                </a:ext>
              </a:extLst>
            </p:cNvPr>
            <p:cNvSpPr/>
            <p:nvPr userDrawn="1"/>
          </p:nvSpPr>
          <p:spPr>
            <a:xfrm>
              <a:off x="10564438" y="-594814"/>
              <a:ext cx="235252" cy="235252"/>
            </a:xfrm>
            <a:prstGeom prst="rect">
              <a:avLst/>
            </a:prstGeom>
            <a:solidFill>
              <a:schemeClr val="accent5">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A64F779D-1288-DE41-8FBA-006304B87F25}"/>
                </a:ext>
              </a:extLst>
            </p:cNvPr>
            <p:cNvSpPr/>
            <p:nvPr userDrawn="1"/>
          </p:nvSpPr>
          <p:spPr>
            <a:xfrm>
              <a:off x="11169659" y="-436591"/>
              <a:ext cx="774500" cy="774502"/>
            </a:xfrm>
            <a:prstGeom prst="rect">
              <a:avLst/>
            </a:prstGeom>
            <a:solidFill>
              <a:schemeClr val="accent3">
                <a:lumMod val="7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CB125964-D7C3-364F-9B46-C0B37A0F9E37}"/>
                </a:ext>
              </a:extLst>
            </p:cNvPr>
            <p:cNvSpPr/>
            <p:nvPr userDrawn="1"/>
          </p:nvSpPr>
          <p:spPr>
            <a:xfrm>
              <a:off x="11045103" y="227465"/>
              <a:ext cx="220890" cy="220890"/>
            </a:xfrm>
            <a:prstGeom prst="rect">
              <a:avLst/>
            </a:prstGeom>
            <a:solidFill>
              <a:schemeClr val="accent3">
                <a:lumMod val="75000"/>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3" name="Title 1">
            <a:extLst>
              <a:ext uri="{FF2B5EF4-FFF2-40B4-BE49-F238E27FC236}">
                <a16:creationId xmlns:a16="http://schemas.microsoft.com/office/drawing/2014/main" id="{BFEDD58C-856A-7247-BA5B-DB4A6D5CDCB1}"/>
              </a:ext>
            </a:extLst>
          </p:cNvPr>
          <p:cNvSpPr>
            <a:spLocks noGrp="1"/>
          </p:cNvSpPr>
          <p:nvPr>
            <p:ph type="title"/>
          </p:nvPr>
        </p:nvSpPr>
        <p:spPr>
          <a:xfrm>
            <a:off x="617607" y="352290"/>
            <a:ext cx="7408793" cy="1019309"/>
          </a:xfrm>
        </p:spPr>
        <p:txBody>
          <a:bodyPr tIns="0"/>
          <a:lstStyle>
            <a:lvl1pPr>
              <a:lnSpc>
                <a:spcPct val="90000"/>
              </a:lnSpc>
              <a:defRPr sz="3400">
                <a:solidFill>
                  <a:schemeClr val="tx1"/>
                </a:solidFill>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C9EA33B-489D-EF47-9637-5E697484CC2C}"/>
              </a:ext>
            </a:extLst>
          </p:cNvPr>
          <p:cNvSpPr>
            <a:spLocks noGrp="1"/>
          </p:cNvSpPr>
          <p:nvPr>
            <p:ph type="body" sz="quarter" idx="18" hasCustomPrompt="1"/>
          </p:nvPr>
        </p:nvSpPr>
        <p:spPr>
          <a:xfrm>
            <a:off x="9189439" y="465718"/>
            <a:ext cx="2403255" cy="914400"/>
          </a:xfrm>
          <a:prstGeom prst="rect">
            <a:avLst/>
          </a:prstGeom>
        </p:spPr>
        <p:txBody>
          <a:bodyPr/>
          <a:lstStyle>
            <a:lvl1pPr marL="0" indent="0" algn="r">
              <a:buFontTx/>
              <a:buNone/>
              <a:defRPr sz="1500" b="1">
                <a:solidFill>
                  <a:schemeClr val="bg1"/>
                </a:solidFill>
                <a:latin typeface="+mj-lt"/>
              </a:defRPr>
            </a:lvl1pPr>
            <a:lvl2pPr marL="231775" indent="0">
              <a:buFontTx/>
              <a:buNone/>
              <a:defRPr/>
            </a:lvl2pPr>
            <a:lvl3pPr marL="465137" indent="0">
              <a:buFontTx/>
              <a:buNone/>
              <a:defRPr/>
            </a:lvl3pPr>
            <a:lvl4pPr marL="465137" indent="0">
              <a:buFontTx/>
              <a:buNone/>
              <a:defRPr/>
            </a:lvl4pPr>
            <a:lvl5pPr marL="465137" indent="0">
              <a:buFontTx/>
              <a:buNone/>
              <a:defRPr/>
            </a:lvl5pPr>
          </a:lstStyle>
          <a:p>
            <a:pPr lvl="0"/>
            <a:r>
              <a:rPr lang="en-US" dirty="0"/>
              <a:t>EDIT MASTER TEXT STYLES</a:t>
            </a:r>
          </a:p>
        </p:txBody>
      </p:sp>
      <p:sp>
        <p:nvSpPr>
          <p:cNvPr id="7" name="Text Placeholder 6">
            <a:extLst>
              <a:ext uri="{FF2B5EF4-FFF2-40B4-BE49-F238E27FC236}">
                <a16:creationId xmlns:a16="http://schemas.microsoft.com/office/drawing/2014/main" id="{63E75F96-2C7C-8B4C-A210-E6D61EA35934}"/>
              </a:ext>
            </a:extLst>
          </p:cNvPr>
          <p:cNvSpPr>
            <a:spLocks noGrp="1"/>
          </p:cNvSpPr>
          <p:nvPr>
            <p:ph type="body" sz="quarter" idx="19"/>
          </p:nvPr>
        </p:nvSpPr>
        <p:spPr>
          <a:xfrm>
            <a:off x="627063" y="1828800"/>
            <a:ext cx="7399337" cy="4318000"/>
          </a:xfrm>
          <a:prstGeom prst="rect">
            <a:avLst/>
          </a:prstGeom>
        </p:spPr>
        <p:txBody>
          <a:bodyPr/>
          <a:lstStyle>
            <a:lvl1pPr>
              <a:buClr>
                <a:schemeClr val="accent2"/>
              </a:buClr>
              <a:defRPr/>
            </a:lvl1pPr>
            <a:lvl2pPr>
              <a:buClr>
                <a:schemeClr val="tx1">
                  <a:lumMod val="50000"/>
                  <a:lumOff val="50000"/>
                </a:schemeClr>
              </a:buClr>
              <a:defRPr/>
            </a:lvl2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34" name="Picture 33">
            <a:extLst>
              <a:ext uri="{FF2B5EF4-FFF2-40B4-BE49-F238E27FC236}">
                <a16:creationId xmlns:a16="http://schemas.microsoft.com/office/drawing/2014/main" id="{87E7A3B5-40B7-724F-9623-0C5BA22AABC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4608" r="-848"/>
          <a:stretch/>
        </p:blipFill>
        <p:spPr>
          <a:xfrm>
            <a:off x="10983074" y="6450691"/>
            <a:ext cx="913651" cy="271805"/>
          </a:xfrm>
          <a:prstGeom prst="rect">
            <a:avLst/>
          </a:prstGeom>
        </p:spPr>
      </p:pic>
      <p:grpSp>
        <p:nvGrpSpPr>
          <p:cNvPr id="35" name="Background Elements">
            <a:extLst>
              <a:ext uri="{FF2B5EF4-FFF2-40B4-BE49-F238E27FC236}">
                <a16:creationId xmlns:a16="http://schemas.microsoft.com/office/drawing/2014/main" id="{1331559E-3905-374B-8083-D8E4B9EC5BCC}"/>
              </a:ext>
            </a:extLst>
          </p:cNvPr>
          <p:cNvGrpSpPr/>
          <p:nvPr userDrawn="1"/>
        </p:nvGrpSpPr>
        <p:grpSpPr>
          <a:xfrm>
            <a:off x="-207339" y="2735"/>
            <a:ext cx="2474551" cy="6463430"/>
            <a:chOff x="-207339" y="0"/>
            <a:chExt cx="2474551" cy="6463430"/>
          </a:xfrm>
        </p:grpSpPr>
        <p:sp>
          <p:nvSpPr>
            <p:cNvPr id="36" name="Rectangle 35">
              <a:extLst>
                <a:ext uri="{FF2B5EF4-FFF2-40B4-BE49-F238E27FC236}">
                  <a16:creationId xmlns:a16="http://schemas.microsoft.com/office/drawing/2014/main" id="{6304E9F7-0EBF-7D43-B188-E9E398280E9E}"/>
                </a:ext>
              </a:extLst>
            </p:cNvPr>
            <p:cNvSpPr/>
            <p:nvPr userDrawn="1"/>
          </p:nvSpPr>
          <p:spPr>
            <a:xfrm>
              <a:off x="0" y="0"/>
              <a:ext cx="1052186" cy="1052186"/>
            </a:xfrm>
            <a:prstGeom prst="rect">
              <a:avLst/>
            </a:prstGeom>
            <a:solidFill>
              <a:schemeClr val="bg2">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BD96B177-ED4E-D64E-9C0E-54F65943BB4E}"/>
                </a:ext>
              </a:extLst>
            </p:cNvPr>
            <p:cNvSpPr/>
            <p:nvPr userDrawn="1"/>
          </p:nvSpPr>
          <p:spPr>
            <a:xfrm>
              <a:off x="-207339" y="721898"/>
              <a:ext cx="660576" cy="660576"/>
            </a:xfrm>
            <a:prstGeom prst="rect">
              <a:avLst/>
            </a:prstGeom>
            <a:solidFill>
              <a:schemeClr val="accent2">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90DAA6E9-94E7-6542-BFE7-86E4DF1AA075}"/>
                </a:ext>
              </a:extLst>
            </p:cNvPr>
            <p:cNvSpPr/>
            <p:nvPr userDrawn="1"/>
          </p:nvSpPr>
          <p:spPr>
            <a:xfrm>
              <a:off x="1141032" y="6214072"/>
              <a:ext cx="249358" cy="249358"/>
            </a:xfrm>
            <a:prstGeom prst="rect">
              <a:avLst/>
            </a:prstGeom>
            <a:solidFill>
              <a:schemeClr val="accent4">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D856B8D6-564D-6044-B86E-43E60492FF21}"/>
                </a:ext>
              </a:extLst>
            </p:cNvPr>
            <p:cNvSpPr/>
            <p:nvPr userDrawn="1"/>
          </p:nvSpPr>
          <p:spPr>
            <a:xfrm>
              <a:off x="1278818" y="5637874"/>
              <a:ext cx="700296" cy="700296"/>
            </a:xfrm>
            <a:prstGeom prst="rect">
              <a:avLst/>
            </a:prstGeom>
            <a:solidFill>
              <a:schemeClr val="tx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5AFA13CE-DC2E-8F43-B471-4C4DFCF7AD00}"/>
                </a:ext>
              </a:extLst>
            </p:cNvPr>
            <p:cNvSpPr/>
            <p:nvPr userDrawn="1"/>
          </p:nvSpPr>
          <p:spPr>
            <a:xfrm>
              <a:off x="2017854" y="5374828"/>
              <a:ext cx="249358" cy="249358"/>
            </a:xfrm>
            <a:prstGeom prst="rect">
              <a:avLst/>
            </a:prstGeom>
            <a:solidFill>
              <a:schemeClr val="accent2">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8935233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tandard-TitleandContent_noBottomSquares">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397664A2-8142-5C49-908C-90972D4BAF6F}"/>
              </a:ext>
            </a:extLst>
          </p:cNvPr>
          <p:cNvSpPr/>
          <p:nvPr userDrawn="1"/>
        </p:nvSpPr>
        <p:spPr>
          <a:xfrm>
            <a:off x="95078" y="110996"/>
            <a:ext cx="716317" cy="716317"/>
          </a:xfrm>
          <a:prstGeom prst="rect">
            <a:avLst/>
          </a:prstGeom>
          <a:solidFill>
            <a:schemeClr val="bg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p:cNvSpPr>
            <a:spLocks noGrp="1"/>
          </p:cNvSpPr>
          <p:nvPr userDrawn="1">
            <p:ph type="dt" sz="half" idx="10"/>
          </p:nvPr>
        </p:nvSpPr>
        <p:spPr/>
        <p:txBody>
          <a:bodyPr/>
          <a:lstStyle>
            <a:lvl1pPr defTabSz="914400">
              <a:defRPr/>
            </a:lvl1pPr>
          </a:lstStyle>
          <a:p>
            <a:endParaRPr lang="en-US"/>
          </a:p>
        </p:txBody>
      </p:sp>
      <p:sp>
        <p:nvSpPr>
          <p:cNvPr id="4" name="Footer Placeholder 3"/>
          <p:cNvSpPr>
            <a:spLocks noGrp="1"/>
          </p:cNvSpPr>
          <p:nvPr userDrawn="1">
            <p:ph type="ftr" sz="quarter" idx="11"/>
          </p:nvPr>
        </p:nvSpPr>
        <p:spPr/>
        <p:txBody>
          <a:bodyPr/>
          <a:lstStyle>
            <a:lvl1pPr defTabSz="914400">
              <a:defRPr/>
            </a:lvl1pPr>
          </a:lstStyle>
          <a:p>
            <a:endParaRPr lang="en-US"/>
          </a:p>
        </p:txBody>
      </p:sp>
      <p:sp>
        <p:nvSpPr>
          <p:cNvPr id="5" name="Slide Number Placeholder 4"/>
          <p:cNvSpPr>
            <a:spLocks noGrp="1"/>
          </p:cNvSpPr>
          <p:nvPr userDrawn="1">
            <p:ph type="sldNum" sz="quarter" idx="12"/>
          </p:nvPr>
        </p:nvSpPr>
        <p:spPr/>
        <p:txBody>
          <a:bodyPr/>
          <a:lstStyle>
            <a:lvl1pPr defTabSz="914400">
              <a:defRPr/>
            </a:lvl1pPr>
          </a:lstStyle>
          <a:p>
            <a:fld id="{C3A76A67-AEA6-4344-8AA9-EACD07FC553A}" type="slidenum">
              <a:rPr lang="en-US" smtClean="0"/>
              <a:t>‹#›</a:t>
            </a:fld>
            <a:endParaRPr lang="en-US"/>
          </a:p>
        </p:txBody>
      </p:sp>
      <p:sp>
        <p:nvSpPr>
          <p:cNvPr id="6" name="Title Placeholder 1"/>
          <p:cNvSpPr>
            <a:spLocks noGrp="1" noChangeAspect="1"/>
          </p:cNvSpPr>
          <p:nvPr userDrawn="1">
            <p:ph type="title"/>
          </p:nvPr>
        </p:nvSpPr>
        <p:spPr bwMode="auto">
          <a:xfrm>
            <a:off x="617035" y="352945"/>
            <a:ext cx="10917767" cy="1018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noAutofit/>
          </a:bodyPr>
          <a:lstStyle>
            <a:lvl1pPr>
              <a:defRPr>
                <a:latin typeface="+mj-lt"/>
              </a:defRPr>
            </a:lvl1pPr>
          </a:lstStyle>
          <a:p>
            <a:pPr lvl="0"/>
            <a:r>
              <a:rPr lang="en-US" altLang="en-US"/>
              <a:t>Click to edit Master title style</a:t>
            </a:r>
            <a:endParaRPr lang="en-US" altLang="en-US" dirty="0"/>
          </a:p>
        </p:txBody>
      </p:sp>
      <p:sp>
        <p:nvSpPr>
          <p:cNvPr id="7" name="Content Placeholder 6">
            <a:extLst>
              <a:ext uri="{FF2B5EF4-FFF2-40B4-BE49-F238E27FC236}">
                <a16:creationId xmlns:a16="http://schemas.microsoft.com/office/drawing/2014/main" id="{8514D853-2A6C-884A-A56E-1005CF617EB6}"/>
              </a:ext>
            </a:extLst>
          </p:cNvPr>
          <p:cNvSpPr>
            <a:spLocks noGrp="1"/>
          </p:cNvSpPr>
          <p:nvPr userDrawn="1">
            <p:ph sz="quarter" idx="13"/>
          </p:nvPr>
        </p:nvSpPr>
        <p:spPr>
          <a:xfrm>
            <a:off x="617538" y="1573213"/>
            <a:ext cx="10917264" cy="451643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Rectangle 18">
            <a:extLst>
              <a:ext uri="{FF2B5EF4-FFF2-40B4-BE49-F238E27FC236}">
                <a16:creationId xmlns:a16="http://schemas.microsoft.com/office/drawing/2014/main" id="{129D8A4A-E644-DE4F-99CF-7B6D650833D9}"/>
              </a:ext>
            </a:extLst>
          </p:cNvPr>
          <p:cNvSpPr/>
          <p:nvPr userDrawn="1"/>
        </p:nvSpPr>
        <p:spPr>
          <a:xfrm>
            <a:off x="11606698" y="540983"/>
            <a:ext cx="445535" cy="445535"/>
          </a:xfrm>
          <a:prstGeom prst="rect">
            <a:avLst/>
          </a:prstGeom>
          <a:solidFill>
            <a:srgbClr val="EEEE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9713B3E3-AA2C-7549-814B-CD162614DB84}"/>
              </a:ext>
            </a:extLst>
          </p:cNvPr>
          <p:cNvSpPr/>
          <p:nvPr userDrawn="1"/>
        </p:nvSpPr>
        <p:spPr>
          <a:xfrm>
            <a:off x="11962043" y="402567"/>
            <a:ext cx="228600" cy="228600"/>
          </a:xfrm>
          <a:prstGeom prst="rect">
            <a:avLst/>
          </a:prstGeom>
          <a:solidFill>
            <a:srgbClr val="F748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9165A6AE-1CF6-DE48-8B64-235730951659}"/>
              </a:ext>
            </a:extLst>
          </p:cNvPr>
          <p:cNvSpPr/>
          <p:nvPr userDrawn="1"/>
        </p:nvSpPr>
        <p:spPr>
          <a:xfrm>
            <a:off x="11847742" y="198083"/>
            <a:ext cx="112591" cy="112591"/>
          </a:xfrm>
          <a:prstGeom prst="rect">
            <a:avLst/>
          </a:prstGeom>
          <a:solidFill>
            <a:srgbClr val="B0D9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F000BF30-F503-6F48-AA64-4B743D256626}"/>
              </a:ext>
            </a:extLst>
          </p:cNvPr>
          <p:cNvSpPr/>
          <p:nvPr userDrawn="1"/>
        </p:nvSpPr>
        <p:spPr>
          <a:xfrm>
            <a:off x="-19222" y="713013"/>
            <a:ext cx="228600" cy="228600"/>
          </a:xfrm>
          <a:prstGeom prst="rect">
            <a:avLst/>
          </a:prstGeom>
          <a:solidFill>
            <a:schemeClr val="accent6">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9283871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End Slide">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1219"/>
            <a:ext cx="12192000" cy="6856781"/>
          </a:xfrm>
          <a:prstGeom prst="rect">
            <a:avLst/>
          </a:prstGeom>
        </p:spPr>
      </p:pic>
      <p:sp>
        <p:nvSpPr>
          <p:cNvPr id="2" name="Title 1"/>
          <p:cNvSpPr>
            <a:spLocks noGrp="1"/>
          </p:cNvSpPr>
          <p:nvPr>
            <p:ph type="title" hasCustomPrompt="1"/>
          </p:nvPr>
        </p:nvSpPr>
        <p:spPr>
          <a:xfrm>
            <a:off x="4114800" y="1366839"/>
            <a:ext cx="7467600" cy="1811259"/>
          </a:xfrm>
        </p:spPr>
        <p:txBody>
          <a:bodyPr anchor="b" anchorCtr="0"/>
          <a:lstStyle>
            <a:lvl1pPr algn="l">
              <a:lnSpc>
                <a:spcPct val="90000"/>
              </a:lnSpc>
              <a:defRPr sz="5200">
                <a:solidFill>
                  <a:schemeClr val="bg1"/>
                </a:solidFill>
              </a:defRPr>
            </a:lvl1pPr>
          </a:lstStyle>
          <a:p>
            <a:r>
              <a:rPr lang="en-US" dirty="0"/>
              <a:t>Click to edit Master </a:t>
            </a:r>
            <a:br>
              <a:rPr lang="en-US" dirty="0"/>
            </a:br>
            <a:r>
              <a:rPr lang="en-US" dirty="0"/>
              <a:t>title style</a:t>
            </a:r>
          </a:p>
        </p:txBody>
      </p:sp>
      <p:sp>
        <p:nvSpPr>
          <p:cNvPr id="3" name="Content Placeholder 2"/>
          <p:cNvSpPr>
            <a:spLocks noGrp="1"/>
          </p:cNvSpPr>
          <p:nvPr>
            <p:ph idx="1"/>
          </p:nvPr>
        </p:nvSpPr>
        <p:spPr>
          <a:xfrm>
            <a:off x="4114800" y="3352800"/>
            <a:ext cx="7467600" cy="2641282"/>
          </a:xfrm>
          <a:prstGeom prst="rect">
            <a:avLst/>
          </a:prstGeom>
        </p:spPr>
        <p:txBody>
          <a:bodyPr/>
          <a:lstStyle>
            <a:lvl1pPr marL="0" indent="0" algn="l">
              <a:buNone/>
              <a:defRPr sz="2800">
                <a:solidFill>
                  <a:schemeClr val="bg1"/>
                </a:solidFill>
              </a:defRPr>
            </a:lvl1pPr>
            <a:lvl2pPr algn="l">
              <a:buClr>
                <a:schemeClr val="accent2"/>
              </a:buClr>
              <a:defRPr sz="2400">
                <a:solidFill>
                  <a:schemeClr val="bg1"/>
                </a:solidFill>
              </a:defRPr>
            </a:lvl2pPr>
            <a:lvl3pPr algn="l">
              <a:defRPr sz="2000">
                <a:solidFill>
                  <a:schemeClr val="bg1"/>
                </a:solidFill>
              </a:defRPr>
            </a:lvl3pPr>
            <a:lvl4pPr algn="l">
              <a:defRPr sz="1800">
                <a:solidFill>
                  <a:schemeClr val="bg1"/>
                </a:solidFill>
              </a:defRPr>
            </a:lvl4pPr>
            <a:lvl5pPr algn="l">
              <a:defRPr sz="16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solidFill>
                  <a:schemeClr val="bg1"/>
                </a:solidFill>
              </a:defRPr>
            </a:lvl1pPr>
          </a:lstStyle>
          <a:p>
            <a:fld id="{D029F642-5445-6E4B-A6B9-1D5D9FAE4E8F}" type="datetime1">
              <a:rPr lang="en-US" smtClean="0"/>
              <a:t>4/3/2019</a:t>
            </a:fld>
            <a:endParaRPr lang="en-US"/>
          </a:p>
        </p:txBody>
      </p:sp>
      <p:sp>
        <p:nvSpPr>
          <p:cNvPr id="5" name="Footer Placeholder 4"/>
          <p:cNvSpPr>
            <a:spLocks noGrp="1"/>
          </p:cNvSpPr>
          <p:nvPr>
            <p:ph type="ftr" sz="quarter" idx="11"/>
          </p:nvPr>
        </p:nvSpPr>
        <p:spPr/>
        <p:txBody>
          <a:bodyPr/>
          <a:lstStyle>
            <a:lvl1pPr>
              <a:defRPr>
                <a:solidFill>
                  <a:schemeClr val="bg1"/>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EC5D64DC-5713-4A37-9AD4-A6A30F55BBE1}" type="slidenum">
              <a:rPr lang="en-US" smtClean="0"/>
              <a:pPr/>
              <a:t>‹#›</a:t>
            </a:fld>
            <a:endParaRPr lang="en-US"/>
          </a:p>
        </p:txBody>
      </p:sp>
      <p:pic>
        <p:nvPicPr>
          <p:cNvPr id="15" name="Picture 14">
            <a:extLst>
              <a:ext uri="{FF2B5EF4-FFF2-40B4-BE49-F238E27FC236}">
                <a16:creationId xmlns:a16="http://schemas.microsoft.com/office/drawing/2014/main" id="{AD40729F-430B-A947-85B8-E9B5DA1A9A46}"/>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l="-1185" r="-848"/>
          <a:stretch/>
        </p:blipFill>
        <p:spPr>
          <a:xfrm>
            <a:off x="10726220" y="6279373"/>
            <a:ext cx="1193347" cy="366923"/>
          </a:xfrm>
          <a:prstGeom prst="rect">
            <a:avLst/>
          </a:prstGeom>
        </p:spPr>
      </p:pic>
    </p:spTree>
    <p:extLst>
      <p:ext uri="{BB962C8B-B14F-4D97-AF65-F5344CB8AC3E}">
        <p14:creationId xmlns:p14="http://schemas.microsoft.com/office/powerpoint/2010/main" val="193942842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C3A76A67-AEA6-4344-8AA9-EACD07FC553A}" type="slidenum">
              <a:rPr lang="en-US" smtClean="0"/>
              <a:t>‹#›</a:t>
            </a:fld>
            <a:endParaRPr lang="en-US"/>
          </a:p>
        </p:txBody>
      </p:sp>
      <p:sp>
        <p:nvSpPr>
          <p:cNvPr id="7" name="Content Placeholder 6"/>
          <p:cNvSpPr>
            <a:spLocks noGrp="1"/>
          </p:cNvSpPr>
          <p:nvPr>
            <p:ph sz="quarter" idx="13"/>
          </p:nvPr>
        </p:nvSpPr>
        <p:spPr>
          <a:xfrm>
            <a:off x="619785" y="1384300"/>
            <a:ext cx="5156547" cy="44958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4"/>
          </p:nvPr>
        </p:nvSpPr>
        <p:spPr>
          <a:xfrm>
            <a:off x="6400802" y="1384300"/>
            <a:ext cx="5181601" cy="4495800"/>
          </a:xfrm>
        </p:spPr>
        <p:txBody>
          <a:bodyPr/>
          <a:lstStyle>
            <a:lvl1pPr>
              <a:defRPr sz="1800"/>
            </a:lvl1pPr>
            <a:lvl2pPr>
              <a:defRPr sz="1500"/>
            </a:lvl2pPr>
            <a:lvl3pPr>
              <a:defRPr sz="1350"/>
            </a:lvl3pPr>
            <a:lvl4pPr>
              <a:defRPr sz="1200"/>
            </a:lvl4pPr>
            <a:lvl5pPr>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itle Placeholder 1"/>
          <p:cNvSpPr>
            <a:spLocks noGrp="1" noChangeAspect="1"/>
          </p:cNvSpPr>
          <p:nvPr>
            <p:ph type="title"/>
          </p:nvPr>
        </p:nvSpPr>
        <p:spPr bwMode="auto">
          <a:xfrm>
            <a:off x="617036" y="352946"/>
            <a:ext cx="10965365" cy="1018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noAutofit/>
          </a:bodyPr>
          <a:lstStyle/>
          <a:p>
            <a:pPr lvl="0"/>
            <a:r>
              <a:rPr lang="en-US" altLang="en-US"/>
              <a:t>Click to edit Master title style</a:t>
            </a:r>
            <a:endParaRPr lang="en-US" altLang="en-US" dirty="0"/>
          </a:p>
        </p:txBody>
      </p:sp>
    </p:spTree>
    <p:extLst>
      <p:ext uri="{BB962C8B-B14F-4D97-AF65-F5344CB8AC3E}">
        <p14:creationId xmlns:p14="http://schemas.microsoft.com/office/powerpoint/2010/main" val="84541397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6_Title Only">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lvl1pPr defTabSz="914400">
              <a:defRPr sz="800">
                <a:latin typeface="Trebuchet MS" charset="0"/>
                <a:ea typeface="Trebuchet MS" charset="0"/>
                <a:cs typeface="Trebuchet MS" charset="0"/>
              </a:defRPr>
            </a:lvl1pPr>
          </a:lstStyle>
          <a:p>
            <a:fld id="{0FBB09F0-7102-3D41-8F16-3D0F005D8DE5}" type="datetime1">
              <a:rPr lang="en-US" smtClean="0"/>
              <a:t>4/3/2019</a:t>
            </a:fld>
            <a:endParaRPr lang="en-US"/>
          </a:p>
        </p:txBody>
      </p:sp>
      <p:sp>
        <p:nvSpPr>
          <p:cNvPr id="5" name="Footer Placeholder 4"/>
          <p:cNvSpPr>
            <a:spLocks noGrp="1"/>
          </p:cNvSpPr>
          <p:nvPr>
            <p:ph type="ftr" sz="quarter" idx="11"/>
          </p:nvPr>
        </p:nvSpPr>
        <p:spPr>
          <a:xfrm>
            <a:off x="673101" y="6473826"/>
            <a:ext cx="4711700" cy="269875"/>
          </a:xfrm>
        </p:spPr>
        <p:txBody>
          <a:bodyPr/>
          <a:lstStyle>
            <a:lvl1pPr defTabSz="914400">
              <a:defRPr sz="800" dirty="0">
                <a:latin typeface="Trebuchet MS" charset="0"/>
                <a:ea typeface="Trebuchet MS" charset="0"/>
                <a:cs typeface="Trebuchet MS" charset="0"/>
              </a:defRPr>
            </a:lvl1pPr>
          </a:lstStyle>
          <a:p>
            <a:r>
              <a:rPr lang="en-US" dirty="0"/>
              <a:t>Temporary Title Test Here</a:t>
            </a:r>
          </a:p>
        </p:txBody>
      </p:sp>
      <p:sp>
        <p:nvSpPr>
          <p:cNvPr id="6" name="Slide Number Placeholder 5"/>
          <p:cNvSpPr>
            <a:spLocks noGrp="1"/>
          </p:cNvSpPr>
          <p:nvPr>
            <p:ph type="sldNum" sz="quarter" idx="12"/>
          </p:nvPr>
        </p:nvSpPr>
        <p:spPr>
          <a:xfrm>
            <a:off x="304800" y="6473826"/>
            <a:ext cx="347133" cy="269875"/>
          </a:xfrm>
        </p:spPr>
        <p:txBody>
          <a:bodyPr/>
          <a:lstStyle>
            <a:lvl1pPr defTabSz="914400">
              <a:defRPr sz="800">
                <a:latin typeface="Trebuchet MS" charset="0"/>
                <a:ea typeface="Trebuchet MS" charset="0"/>
                <a:cs typeface="Trebuchet MS" charset="0"/>
              </a:defRPr>
            </a:lvl1pPr>
          </a:lstStyle>
          <a:p>
            <a:fld id="{C3A76A67-AEA6-4344-8AA9-EACD07FC553A}" type="slidenum">
              <a:rPr lang="en-US" smtClean="0"/>
              <a:t>‹#›</a:t>
            </a:fld>
            <a:endParaRPr lang="en-US" dirty="0"/>
          </a:p>
        </p:txBody>
      </p:sp>
      <p:sp>
        <p:nvSpPr>
          <p:cNvPr id="19" name="Title Placeholder 1"/>
          <p:cNvSpPr>
            <a:spLocks noGrp="1" noChangeAspect="1"/>
          </p:cNvSpPr>
          <p:nvPr>
            <p:ph type="title"/>
          </p:nvPr>
        </p:nvSpPr>
        <p:spPr bwMode="auto">
          <a:xfrm>
            <a:off x="627270" y="175177"/>
            <a:ext cx="10877125" cy="900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91440" rIns="0" bIns="0" numCol="1" anchor="t" anchorCtr="0" compatLnSpc="1">
            <a:prstTxWarp prst="textNoShape">
              <a:avLst/>
            </a:prstTxWarp>
            <a:noAutofit/>
          </a:bodyPr>
          <a:lstStyle/>
          <a:p>
            <a:pPr lvl="0"/>
            <a:r>
              <a:rPr lang="en-US" altLang="en-US"/>
              <a:t>Click to edit Master title style</a:t>
            </a:r>
            <a:endParaRPr lang="en-US" altLang="en-US" dirty="0"/>
          </a:p>
        </p:txBody>
      </p:sp>
    </p:spTree>
    <p:extLst>
      <p:ext uri="{BB962C8B-B14F-4D97-AF65-F5344CB8AC3E}">
        <p14:creationId xmlns:p14="http://schemas.microsoft.com/office/powerpoint/2010/main" val="730508606"/>
      </p:ext>
    </p:extLst>
  </p:cSld>
  <p:clrMapOvr>
    <a:masterClrMapping/>
  </p:clrMapOvr>
  <p:extLst mod="1">
    <p:ext uri="{DCECCB84-F9BA-43D5-87BE-67443E8EF086}">
      <p15:sldGuideLst xmlns:p15="http://schemas.microsoft.com/office/powerpoint/2012/main">
        <p15:guide id="1" orient="horz" pos="2160">
          <p15:clr>
            <a:srgbClr val="FBAE40"/>
          </p15:clr>
        </p15:guide>
        <p15:guide id="2" pos="288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1-Line Header - Side Bar">
    <p:spTree>
      <p:nvGrpSpPr>
        <p:cNvPr id="1" name=""/>
        <p:cNvGrpSpPr/>
        <p:nvPr/>
      </p:nvGrpSpPr>
      <p:grpSpPr>
        <a:xfrm>
          <a:off x="0" y="0"/>
          <a:ext cx="0" cy="0"/>
          <a:chOff x="0" y="0"/>
          <a:chExt cx="0" cy="0"/>
        </a:xfrm>
      </p:grpSpPr>
      <p:sp>
        <p:nvSpPr>
          <p:cNvPr id="13" name="Rectangle 12"/>
          <p:cNvSpPr/>
          <p:nvPr userDrawn="1"/>
        </p:nvSpPr>
        <p:spPr>
          <a:xfrm>
            <a:off x="8439133" y="-157163"/>
            <a:ext cx="4210067" cy="7358063"/>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 name="Date Placeholder 3"/>
          <p:cNvSpPr>
            <a:spLocks noGrp="1"/>
          </p:cNvSpPr>
          <p:nvPr>
            <p:ph type="dt" sz="half" idx="10"/>
          </p:nvPr>
        </p:nvSpPr>
        <p:spPr/>
        <p:txBody>
          <a:bodyPr/>
          <a:lstStyle>
            <a:lvl1pPr defTabSz="685800">
              <a:defRPr sz="600">
                <a:latin typeface="Trebuchet MS" charset="0"/>
                <a:ea typeface="Trebuchet MS" charset="0"/>
                <a:cs typeface="Trebuchet MS" charset="0"/>
              </a:defRPr>
            </a:lvl1pPr>
          </a:lstStyle>
          <a:p>
            <a:endParaRPr lang="en-US"/>
          </a:p>
        </p:txBody>
      </p:sp>
      <p:sp>
        <p:nvSpPr>
          <p:cNvPr id="7" name="Footer Placeholder 4"/>
          <p:cNvSpPr>
            <a:spLocks noGrp="1"/>
          </p:cNvSpPr>
          <p:nvPr>
            <p:ph type="ftr" sz="quarter" idx="11"/>
          </p:nvPr>
        </p:nvSpPr>
        <p:spPr>
          <a:xfrm>
            <a:off x="609603" y="6473830"/>
            <a:ext cx="4711700" cy="269875"/>
          </a:xfrm>
        </p:spPr>
        <p:txBody>
          <a:bodyPr/>
          <a:lstStyle>
            <a:lvl1pPr defTabSz="685800">
              <a:defRPr sz="600" dirty="0">
                <a:latin typeface="Trebuchet MS" charset="0"/>
                <a:ea typeface="Trebuchet MS" charset="0"/>
                <a:cs typeface="Trebuchet MS" charset="0"/>
              </a:defRPr>
            </a:lvl1pPr>
          </a:lstStyle>
          <a:p>
            <a:endParaRPr lang="en-US"/>
          </a:p>
        </p:txBody>
      </p:sp>
      <p:sp>
        <p:nvSpPr>
          <p:cNvPr id="8" name="Slide Number Placeholder 5"/>
          <p:cNvSpPr>
            <a:spLocks noGrp="1"/>
          </p:cNvSpPr>
          <p:nvPr>
            <p:ph type="sldNum" sz="quarter" idx="12"/>
          </p:nvPr>
        </p:nvSpPr>
        <p:spPr>
          <a:xfrm>
            <a:off x="296866" y="6473830"/>
            <a:ext cx="312737" cy="269875"/>
          </a:xfrm>
        </p:spPr>
        <p:txBody>
          <a:bodyPr/>
          <a:lstStyle>
            <a:lvl1pPr defTabSz="685800">
              <a:defRPr sz="600">
                <a:latin typeface="Trebuchet MS" charset="0"/>
                <a:ea typeface="Trebuchet MS" charset="0"/>
                <a:cs typeface="Trebuchet MS" charset="0"/>
              </a:defRPr>
            </a:lvl1pPr>
          </a:lstStyle>
          <a:p>
            <a:fld id="{C3A76A67-AEA6-4344-8AA9-EACD07FC553A}" type="slidenum">
              <a:rPr lang="en-US" smtClean="0"/>
              <a:t>‹#›</a:t>
            </a:fld>
            <a:endParaRPr lang="en-US" dirty="0"/>
          </a:p>
        </p:txBody>
      </p:sp>
      <p:sp>
        <p:nvSpPr>
          <p:cNvPr id="10" name="Content Placeholder 9"/>
          <p:cNvSpPr>
            <a:spLocks noGrp="1"/>
          </p:cNvSpPr>
          <p:nvPr>
            <p:ph sz="quarter" idx="13"/>
          </p:nvPr>
        </p:nvSpPr>
        <p:spPr>
          <a:xfrm>
            <a:off x="619785" y="1366334"/>
            <a:ext cx="7391747" cy="4535424"/>
          </a:xfrm>
        </p:spPr>
        <p:txBody>
          <a:bodyPr lIns="0" tIns="0" rIns="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8"/>
          <p:cNvSpPr>
            <a:spLocks noGrp="1"/>
          </p:cNvSpPr>
          <p:nvPr>
            <p:ph sz="quarter" idx="14"/>
          </p:nvPr>
        </p:nvSpPr>
        <p:spPr>
          <a:xfrm>
            <a:off x="8737603" y="1371600"/>
            <a:ext cx="2844799" cy="4728780"/>
          </a:xfrm>
        </p:spPr>
        <p:txBody>
          <a:bodyPr/>
          <a:lstStyle>
            <a:lvl1pPr marL="132160" indent="-127397">
              <a:lnSpc>
                <a:spcPct val="100000"/>
              </a:lnSpc>
              <a:buClr>
                <a:schemeClr val="accent3"/>
              </a:buClr>
              <a:buFont typeface="Wingdings" charset="2"/>
              <a:buChar char="§"/>
              <a:tabLst>
                <a:tab pos="126206" algn="l"/>
              </a:tabLst>
              <a:defRPr sz="1350"/>
            </a:lvl1pPr>
            <a:lvl2pPr marL="134541" indent="-128588">
              <a:lnSpc>
                <a:spcPct val="100000"/>
              </a:lnSpc>
              <a:buClr>
                <a:schemeClr val="accent3"/>
              </a:buClr>
              <a:buFont typeface="Wingdings" charset="2"/>
              <a:buChar char="§"/>
              <a:tabLst>
                <a:tab pos="341710" algn="l"/>
              </a:tabLst>
              <a:defRPr sz="1200"/>
            </a:lvl2pPr>
            <a:lvl3pPr marL="215504" indent="-83344">
              <a:lnSpc>
                <a:spcPct val="100000"/>
              </a:lnSpc>
              <a:buClr>
                <a:schemeClr val="accent3"/>
              </a:buClr>
              <a:buFont typeface="Wingdings" charset="2"/>
              <a:buChar char="§"/>
              <a:tabLst>
                <a:tab pos="209550" algn="l"/>
              </a:tabLst>
              <a:defRPr sz="1050"/>
            </a:lvl3pPr>
            <a:lvl4pPr marL="215504" indent="-83344">
              <a:lnSpc>
                <a:spcPct val="100000"/>
              </a:lnSpc>
              <a:buClr>
                <a:schemeClr val="accent3"/>
              </a:buClr>
              <a:buFont typeface="Wingdings" charset="2"/>
              <a:buChar char="§"/>
              <a:tabLst>
                <a:tab pos="209550" algn="l"/>
              </a:tabLst>
              <a:defRPr sz="900"/>
            </a:lvl4pPr>
            <a:lvl5pPr marL="215504" indent="-83344">
              <a:lnSpc>
                <a:spcPct val="100000"/>
              </a:lnSpc>
              <a:buClr>
                <a:schemeClr val="accent3"/>
              </a:buClr>
              <a:buFont typeface="Wingdings" charset="2"/>
              <a:buChar char="§"/>
              <a:tabLst>
                <a:tab pos="209550" algn="l"/>
              </a:tabLst>
              <a:defRPr sz="788"/>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1" name="Picture 20"/>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11036064" y="6475413"/>
            <a:ext cx="846139"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Placeholder 1"/>
          <p:cNvSpPr>
            <a:spLocks noGrp="1" noChangeAspect="1"/>
          </p:cNvSpPr>
          <p:nvPr>
            <p:ph type="title"/>
          </p:nvPr>
        </p:nvSpPr>
        <p:spPr bwMode="auto">
          <a:xfrm>
            <a:off x="617036" y="352946"/>
            <a:ext cx="7409365" cy="1018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noAutofit/>
          </a:bodyPr>
          <a:lstStyle/>
          <a:p>
            <a:pPr lvl="0"/>
            <a:r>
              <a:rPr lang="en-US" altLang="en-US"/>
              <a:t>Click to edit Master title style</a:t>
            </a:r>
            <a:endParaRPr lang="en-US" altLang="en-US" dirty="0"/>
          </a:p>
        </p:txBody>
      </p:sp>
    </p:spTree>
    <p:extLst>
      <p:ext uri="{BB962C8B-B14F-4D97-AF65-F5344CB8AC3E}">
        <p14:creationId xmlns:p14="http://schemas.microsoft.com/office/powerpoint/2010/main" val="2510318606"/>
      </p:ext>
    </p:extLst>
  </p:cSld>
  <p:clrMapOvr>
    <a:masterClrMapping/>
  </p:clrMapOvr>
  <p:extLst mod="1">
    <p:ext uri="{DCECCB84-F9BA-43D5-87BE-67443E8EF086}">
      <p15:sldGuideLst xmlns:p15="http://schemas.microsoft.com/office/powerpoint/2012/main">
        <p15:guide id="1" orient="horz" pos="288">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7_Title Only">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lvl1pPr defTabSz="914400">
              <a:defRPr sz="800">
                <a:latin typeface="Trebuchet MS" charset="0"/>
                <a:ea typeface="Trebuchet MS" charset="0"/>
                <a:cs typeface="Trebuchet MS" charset="0"/>
              </a:defRPr>
            </a:lvl1pPr>
          </a:lstStyle>
          <a:p>
            <a:fld id="{ADA4C04F-9046-4CA3-BE42-37E1A3879F60}" type="datetime1">
              <a:rPr lang="en-US" smtClean="0"/>
              <a:t>4/3/2019</a:t>
            </a:fld>
            <a:endParaRPr lang="en-US"/>
          </a:p>
        </p:txBody>
      </p:sp>
      <p:sp>
        <p:nvSpPr>
          <p:cNvPr id="5" name="Footer Placeholder 4"/>
          <p:cNvSpPr>
            <a:spLocks noGrp="1"/>
          </p:cNvSpPr>
          <p:nvPr>
            <p:ph type="ftr" sz="quarter" idx="11"/>
          </p:nvPr>
        </p:nvSpPr>
        <p:spPr>
          <a:xfrm>
            <a:off x="673101" y="6473826"/>
            <a:ext cx="4711700" cy="269875"/>
          </a:xfrm>
        </p:spPr>
        <p:txBody>
          <a:bodyPr/>
          <a:lstStyle>
            <a:lvl1pPr defTabSz="914400">
              <a:defRPr sz="800" dirty="0">
                <a:latin typeface="Trebuchet MS" charset="0"/>
                <a:ea typeface="Trebuchet MS" charset="0"/>
                <a:cs typeface="Trebuchet MS" charset="0"/>
              </a:defRPr>
            </a:lvl1pPr>
          </a:lstStyle>
          <a:p>
            <a:endParaRPr lang="en-US" dirty="0"/>
          </a:p>
        </p:txBody>
      </p:sp>
      <p:sp>
        <p:nvSpPr>
          <p:cNvPr id="6" name="Slide Number Placeholder 5"/>
          <p:cNvSpPr>
            <a:spLocks noGrp="1"/>
          </p:cNvSpPr>
          <p:nvPr>
            <p:ph type="sldNum" sz="quarter" idx="12"/>
          </p:nvPr>
        </p:nvSpPr>
        <p:spPr>
          <a:xfrm>
            <a:off x="304800" y="6473826"/>
            <a:ext cx="347133" cy="269875"/>
          </a:xfrm>
        </p:spPr>
        <p:txBody>
          <a:bodyPr/>
          <a:lstStyle>
            <a:lvl1pPr defTabSz="914400">
              <a:defRPr sz="800">
                <a:latin typeface="Trebuchet MS" charset="0"/>
                <a:ea typeface="Trebuchet MS" charset="0"/>
                <a:cs typeface="Trebuchet MS" charset="0"/>
              </a:defRPr>
            </a:lvl1pPr>
          </a:lstStyle>
          <a:p>
            <a:fld id="{C3A76A67-AEA6-4344-8AA9-EACD07FC553A}" type="slidenum">
              <a:rPr lang="en-US" smtClean="0"/>
              <a:t>‹#›</a:t>
            </a:fld>
            <a:endParaRPr lang="en-US" dirty="0"/>
          </a:p>
        </p:txBody>
      </p:sp>
      <p:pic>
        <p:nvPicPr>
          <p:cNvPr id="7" name="Picture Placeholder 2">
            <a:extLst>
              <a:ext uri="{FF2B5EF4-FFF2-40B4-BE49-F238E27FC236}">
                <a16:creationId xmlns:a16="http://schemas.microsoft.com/office/drawing/2014/main" id="{29295CFF-EC6A-EE47-8657-D4E190BE5A52}"/>
              </a:ext>
            </a:extLst>
          </p:cNvPr>
          <p:cNvPicPr>
            <a:picLocks noChangeAspect="1"/>
          </p:cNvPicPr>
          <p:nvPr userDrawn="1"/>
        </p:nvPicPr>
        <p:blipFill rotWithShape="1">
          <a:blip r:embed="rId2" cstate="screen">
            <a:alphaModFix amt="65000"/>
            <a:extLst>
              <a:ext uri="{BEBA8EAE-BF5A-486C-A8C5-ECC9F3942E4B}">
                <a14:imgProps xmlns:a14="http://schemas.microsoft.com/office/drawing/2010/main">
                  <a14:imgLayer r:embed="rId3">
                    <a14:imgEffect>
                      <a14:saturation sat="35000"/>
                    </a14:imgEffect>
                  </a14:imgLayer>
                </a14:imgProps>
              </a:ext>
              <a:ext uri="{28A0092B-C50C-407E-A947-70E740481C1C}">
                <a14:useLocalDpi xmlns:a14="http://schemas.microsoft.com/office/drawing/2010/main"/>
              </a:ext>
            </a:extLst>
          </a:blip>
          <a:srcRect t="-605"/>
          <a:stretch/>
        </p:blipFill>
        <p:spPr bwMode="auto">
          <a:xfrm flipH="1">
            <a:off x="1826" y="1070264"/>
            <a:ext cx="12192000" cy="5261449"/>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pic>
      <p:sp>
        <p:nvSpPr>
          <p:cNvPr id="8" name="Rectangle 7">
            <a:extLst>
              <a:ext uri="{FF2B5EF4-FFF2-40B4-BE49-F238E27FC236}">
                <a16:creationId xmlns:a16="http://schemas.microsoft.com/office/drawing/2014/main" id="{89F80E13-2331-7E4A-8D39-9E30816BAF7E}"/>
              </a:ext>
            </a:extLst>
          </p:cNvPr>
          <p:cNvSpPr/>
          <p:nvPr userDrawn="1"/>
        </p:nvSpPr>
        <p:spPr>
          <a:xfrm>
            <a:off x="0" y="0"/>
            <a:ext cx="12192000" cy="1130300"/>
          </a:xfrm>
          <a:prstGeom prst="rect">
            <a:avLst/>
          </a:prstGeom>
          <a:solidFill>
            <a:srgbClr val="2A2B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CD24B39A-D930-D545-8DFB-6EAFCA54ED91}"/>
              </a:ext>
            </a:extLst>
          </p:cNvPr>
          <p:cNvSpPr>
            <a:spLocks noGrp="1"/>
          </p:cNvSpPr>
          <p:nvPr>
            <p:ph type="title"/>
          </p:nvPr>
        </p:nvSpPr>
        <p:spPr>
          <a:xfrm>
            <a:off x="617035" y="352945"/>
            <a:ext cx="10917767" cy="1018655"/>
          </a:xfrm>
        </p:spPr>
        <p:txBody>
          <a:bodyPr/>
          <a:lstStyle>
            <a:lvl1pP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479624444"/>
      </p:ext>
    </p:extLst>
  </p:cSld>
  <p:clrMapOvr>
    <a:masterClrMapping/>
  </p:clrMapOvr>
  <p:extLst mod="1">
    <p:ext uri="{DCECCB84-F9BA-43D5-87BE-67443E8EF086}">
      <p15:sldGuideLst xmlns:p15="http://schemas.microsoft.com/office/powerpoint/2012/main">
        <p15:guide id="1" orient="horz" pos="2160">
          <p15:clr>
            <a:srgbClr val="FBAE40"/>
          </p15:clr>
        </p15:guide>
        <p15:guide id="2" pos="288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1_Title_w_squares overlay_dark_forImage">
    <p:bg>
      <p:bgPr>
        <a:solidFill>
          <a:schemeClr val="bg1"/>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2B9A9014-3B44-C74B-99D3-B50D068D6E36}"/>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168" y="1219"/>
            <a:ext cx="12189832" cy="6856781"/>
          </a:xfrm>
          <a:prstGeom prst="rect">
            <a:avLst/>
          </a:prstGeom>
        </p:spPr>
      </p:pic>
      <p:sp>
        <p:nvSpPr>
          <p:cNvPr id="14" name="Rectangle 13">
            <a:extLst>
              <a:ext uri="{FF2B5EF4-FFF2-40B4-BE49-F238E27FC236}">
                <a16:creationId xmlns:a16="http://schemas.microsoft.com/office/drawing/2014/main" id="{D2244CFC-2E64-E843-A851-65C5D555BE37}"/>
              </a:ext>
            </a:extLst>
          </p:cNvPr>
          <p:cNvSpPr/>
          <p:nvPr userDrawn="1"/>
        </p:nvSpPr>
        <p:spPr>
          <a:xfrm>
            <a:off x="0" y="2154264"/>
            <a:ext cx="12192000" cy="4703736"/>
          </a:xfrm>
          <a:prstGeom prst="rect">
            <a:avLst/>
          </a:prstGeom>
          <a:gradFill>
            <a:gsLst>
              <a:gs pos="15000">
                <a:schemeClr val="tx1">
                  <a:lumMod val="75000"/>
                  <a:alpha val="46000"/>
                </a:schemeClr>
              </a:gs>
              <a:gs pos="47000">
                <a:schemeClr val="tx1">
                  <a:alpha val="46000"/>
                </a:schemeClr>
              </a:gs>
              <a:gs pos="75000">
                <a:schemeClr val="tx1">
                  <a:alpha val="0"/>
                </a:scheme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B7F3A76E-4670-BD4B-A762-1403B01CB418}"/>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209670" y="-297034"/>
            <a:ext cx="12192001" cy="6858000"/>
          </a:xfrm>
          <a:prstGeom prst="rect">
            <a:avLst/>
          </a:prstGeom>
        </p:spPr>
      </p:pic>
      <p:sp>
        <p:nvSpPr>
          <p:cNvPr id="2" name="Title 1"/>
          <p:cNvSpPr>
            <a:spLocks noGrp="1"/>
          </p:cNvSpPr>
          <p:nvPr>
            <p:ph type="ctrTitle"/>
          </p:nvPr>
        </p:nvSpPr>
        <p:spPr>
          <a:xfrm>
            <a:off x="609600" y="1070081"/>
            <a:ext cx="7416800" cy="2387600"/>
          </a:xfrm>
        </p:spPr>
        <p:txBody>
          <a:bodyPr anchor="b">
            <a:normAutofit/>
          </a:bodyPr>
          <a:lstStyle>
            <a:lvl1pPr algn="l">
              <a:lnSpc>
                <a:spcPct val="90000"/>
              </a:lnSpc>
              <a:defRPr sz="4600" b="1">
                <a:solidFill>
                  <a:schemeClr val="bg1"/>
                </a:solidFill>
                <a:latin typeface="+mj-lt"/>
              </a:defRPr>
            </a:lvl1pPr>
          </a:lstStyle>
          <a:p>
            <a:r>
              <a:rPr lang="en-US"/>
              <a:t>Click to edit Master title style</a:t>
            </a:r>
            <a:endParaRPr lang="en-US" dirty="0"/>
          </a:p>
        </p:txBody>
      </p:sp>
      <p:sp>
        <p:nvSpPr>
          <p:cNvPr id="3" name="Subtitle 2"/>
          <p:cNvSpPr>
            <a:spLocks noGrp="1"/>
          </p:cNvSpPr>
          <p:nvPr>
            <p:ph type="subTitle" idx="1"/>
          </p:nvPr>
        </p:nvSpPr>
        <p:spPr>
          <a:xfrm>
            <a:off x="609601" y="3799330"/>
            <a:ext cx="7416800" cy="1038497"/>
          </a:xfrm>
        </p:spPr>
        <p:txBody>
          <a:bodyPr/>
          <a:lstStyle>
            <a:lvl1pPr marL="0" indent="0" algn="l">
              <a:buNone/>
              <a:defRPr sz="2400">
                <a:solidFill>
                  <a:srgbClr val="F7480D"/>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9" name="Slide Number Placeholder 8"/>
          <p:cNvSpPr>
            <a:spLocks noGrp="1"/>
          </p:cNvSpPr>
          <p:nvPr>
            <p:ph type="sldNum" sz="quarter" idx="12"/>
          </p:nvPr>
        </p:nvSpPr>
        <p:spPr>
          <a:xfrm>
            <a:off x="296863" y="6477000"/>
            <a:ext cx="311344" cy="274135"/>
          </a:xfrm>
        </p:spPr>
        <p:txBody>
          <a:bodyPr/>
          <a:lstStyle>
            <a:lvl1pPr>
              <a:defRPr>
                <a:solidFill>
                  <a:schemeClr val="bg1">
                    <a:lumMod val="50000"/>
                  </a:schemeClr>
                </a:solidFill>
              </a:defRPr>
            </a:lvl1pPr>
          </a:lstStyle>
          <a:p>
            <a:fld id="{EC5D64DC-5713-4A37-9AD4-A6A30F55BBE1}" type="slidenum">
              <a:rPr lang="en-US" smtClean="0"/>
              <a:pPr/>
              <a:t>‹#›</a:t>
            </a:fld>
            <a:endParaRPr lang="en-US" dirty="0"/>
          </a:p>
        </p:txBody>
      </p:sp>
      <p:pic>
        <p:nvPicPr>
          <p:cNvPr id="11" name="Picture 10">
            <a:extLst>
              <a:ext uri="{FF2B5EF4-FFF2-40B4-BE49-F238E27FC236}">
                <a16:creationId xmlns:a16="http://schemas.microsoft.com/office/drawing/2014/main" id="{C5D8387B-9BD1-2F4D-BF1B-3719CCD81FFB}"/>
              </a:ext>
            </a:extLst>
          </p:cNvPr>
          <p:cNvPicPr>
            <a:picLocks noChangeAspect="1"/>
          </p:cNvPicPr>
          <p:nvPr userDrawn="1"/>
        </p:nvPicPr>
        <p:blipFill rotWithShape="1">
          <a:blip r:embed="rId4" cstate="email">
            <a:extLst>
              <a:ext uri="{28A0092B-C50C-407E-A947-70E740481C1C}">
                <a14:useLocalDpi xmlns:a14="http://schemas.microsoft.com/office/drawing/2010/main"/>
              </a:ext>
            </a:extLst>
          </a:blip>
          <a:srcRect l="-15143" r="-848"/>
          <a:stretch/>
        </p:blipFill>
        <p:spPr>
          <a:xfrm>
            <a:off x="9671373" y="5860626"/>
            <a:ext cx="2278870" cy="616374"/>
          </a:xfrm>
          <a:prstGeom prst="rect">
            <a:avLst/>
          </a:prstGeom>
        </p:spPr>
      </p:pic>
    </p:spTree>
    <p:extLst>
      <p:ext uri="{BB962C8B-B14F-4D97-AF65-F5344CB8AC3E}">
        <p14:creationId xmlns:p14="http://schemas.microsoft.com/office/powerpoint/2010/main" val="11748822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Red Block">
    <p:spTree>
      <p:nvGrpSpPr>
        <p:cNvPr id="1" name=""/>
        <p:cNvGrpSpPr/>
        <p:nvPr/>
      </p:nvGrpSpPr>
      <p:grpSpPr>
        <a:xfrm>
          <a:off x="0" y="0"/>
          <a:ext cx="0" cy="0"/>
          <a:chOff x="0" y="0"/>
          <a:chExt cx="0" cy="0"/>
        </a:xfrm>
      </p:grpSpPr>
      <p:grpSp>
        <p:nvGrpSpPr>
          <p:cNvPr id="16" name="Background Elements">
            <a:extLst>
              <a:ext uri="{FF2B5EF4-FFF2-40B4-BE49-F238E27FC236}">
                <a16:creationId xmlns:a16="http://schemas.microsoft.com/office/drawing/2014/main" id="{93CDB5DA-3DD4-0B44-A31D-72B14D2975D0}"/>
              </a:ext>
            </a:extLst>
          </p:cNvPr>
          <p:cNvGrpSpPr/>
          <p:nvPr userDrawn="1"/>
        </p:nvGrpSpPr>
        <p:grpSpPr>
          <a:xfrm>
            <a:off x="0" y="0"/>
            <a:ext cx="2267212" cy="6463430"/>
            <a:chOff x="0" y="0"/>
            <a:chExt cx="2267212" cy="6463430"/>
          </a:xfrm>
        </p:grpSpPr>
        <p:sp>
          <p:nvSpPr>
            <p:cNvPr id="17" name="Rectangle 16">
              <a:extLst>
                <a:ext uri="{FF2B5EF4-FFF2-40B4-BE49-F238E27FC236}">
                  <a16:creationId xmlns:a16="http://schemas.microsoft.com/office/drawing/2014/main" id="{11AF7228-84B8-2A45-9B71-AF18D89D19F6}"/>
                </a:ext>
              </a:extLst>
            </p:cNvPr>
            <p:cNvSpPr/>
            <p:nvPr userDrawn="1"/>
          </p:nvSpPr>
          <p:spPr>
            <a:xfrm>
              <a:off x="0" y="0"/>
              <a:ext cx="1052186" cy="1052186"/>
            </a:xfrm>
            <a:prstGeom prst="rect">
              <a:avLst/>
            </a:prstGeom>
            <a:solidFill>
              <a:schemeClr val="accent2">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5A7FE7B3-CD2D-CE4B-8162-AF959784671E}"/>
                </a:ext>
              </a:extLst>
            </p:cNvPr>
            <p:cNvSpPr/>
            <p:nvPr userDrawn="1"/>
          </p:nvSpPr>
          <p:spPr>
            <a:xfrm>
              <a:off x="775440" y="800100"/>
              <a:ext cx="512600" cy="512600"/>
            </a:xfrm>
            <a:prstGeom prst="rect">
              <a:avLst/>
            </a:prstGeom>
            <a:solidFill>
              <a:schemeClr val="accent4">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69FD635D-33F8-EE46-8741-AF73984785B8}"/>
                </a:ext>
              </a:extLst>
            </p:cNvPr>
            <p:cNvSpPr/>
            <p:nvPr userDrawn="1"/>
          </p:nvSpPr>
          <p:spPr>
            <a:xfrm>
              <a:off x="1892593" y="188322"/>
              <a:ext cx="249358" cy="249358"/>
            </a:xfrm>
            <a:prstGeom prst="rect">
              <a:avLst/>
            </a:prstGeom>
            <a:solidFill>
              <a:schemeClr val="tx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424E8E53-E4A9-8842-AACD-0C7E57246CF5}"/>
                </a:ext>
              </a:extLst>
            </p:cNvPr>
            <p:cNvSpPr/>
            <p:nvPr userDrawn="1"/>
          </p:nvSpPr>
          <p:spPr>
            <a:xfrm>
              <a:off x="1141032" y="6214072"/>
              <a:ext cx="249358" cy="249358"/>
            </a:xfrm>
            <a:prstGeom prst="rect">
              <a:avLst/>
            </a:prstGeom>
            <a:solidFill>
              <a:schemeClr val="accent4">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B9CBC347-8CAF-174D-AEDF-3DCD0B12A8F2}"/>
                </a:ext>
              </a:extLst>
            </p:cNvPr>
            <p:cNvSpPr/>
            <p:nvPr userDrawn="1"/>
          </p:nvSpPr>
          <p:spPr>
            <a:xfrm>
              <a:off x="1278818" y="5637874"/>
              <a:ext cx="700296" cy="700296"/>
            </a:xfrm>
            <a:prstGeom prst="rect">
              <a:avLst/>
            </a:prstGeom>
            <a:solidFill>
              <a:schemeClr val="tx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2C4211BF-A9F2-5640-8456-9940A6EFAC98}"/>
                </a:ext>
              </a:extLst>
            </p:cNvPr>
            <p:cNvSpPr/>
            <p:nvPr userDrawn="1"/>
          </p:nvSpPr>
          <p:spPr>
            <a:xfrm>
              <a:off x="2017854" y="5374828"/>
              <a:ext cx="249358" cy="249358"/>
            </a:xfrm>
            <a:prstGeom prst="rect">
              <a:avLst/>
            </a:prstGeom>
            <a:solidFill>
              <a:schemeClr val="accent2">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Date Placeholder 2"/>
          <p:cNvSpPr>
            <a:spLocks noGrp="1"/>
          </p:cNvSpPr>
          <p:nvPr>
            <p:ph type="dt" sz="half" idx="10"/>
          </p:nvPr>
        </p:nvSpPr>
        <p:spPr/>
        <p:txBody>
          <a:bodyPr/>
          <a:lstStyle>
            <a:lvl1pPr defTabSz="914400">
              <a:defRPr/>
            </a:lvl1pPr>
          </a:lstStyle>
          <a:p>
            <a:endParaRPr lang="en-US"/>
          </a:p>
        </p:txBody>
      </p:sp>
      <p:sp>
        <p:nvSpPr>
          <p:cNvPr id="4" name="Footer Placeholder 3"/>
          <p:cNvSpPr>
            <a:spLocks noGrp="1"/>
          </p:cNvSpPr>
          <p:nvPr>
            <p:ph type="ftr" sz="quarter" idx="11"/>
          </p:nvPr>
        </p:nvSpPr>
        <p:spPr/>
        <p:txBody>
          <a:bodyPr/>
          <a:lstStyle>
            <a:lvl1pPr defTabSz="914400">
              <a:defRPr/>
            </a:lvl1pPr>
          </a:lstStyle>
          <a:p>
            <a:endParaRPr lang="en-US"/>
          </a:p>
        </p:txBody>
      </p:sp>
      <p:sp>
        <p:nvSpPr>
          <p:cNvPr id="5" name="Slide Number Placeholder 4"/>
          <p:cNvSpPr>
            <a:spLocks noGrp="1"/>
          </p:cNvSpPr>
          <p:nvPr>
            <p:ph type="sldNum" sz="quarter" idx="12"/>
          </p:nvPr>
        </p:nvSpPr>
        <p:spPr/>
        <p:txBody>
          <a:bodyPr/>
          <a:lstStyle>
            <a:lvl1pPr defTabSz="914400">
              <a:defRPr/>
            </a:lvl1pPr>
          </a:lstStyle>
          <a:p>
            <a:fld id="{C3A76A67-AEA6-4344-8AA9-EACD07FC553A}" type="slidenum">
              <a:rPr lang="en-US" smtClean="0"/>
              <a:t>‹#›</a:t>
            </a:fld>
            <a:endParaRPr lang="en-US"/>
          </a:p>
        </p:txBody>
      </p:sp>
      <p:sp>
        <p:nvSpPr>
          <p:cNvPr id="6" name="Title Placeholder 1"/>
          <p:cNvSpPr>
            <a:spLocks noGrp="1" noChangeAspect="1"/>
          </p:cNvSpPr>
          <p:nvPr>
            <p:ph type="title"/>
          </p:nvPr>
        </p:nvSpPr>
        <p:spPr bwMode="auto">
          <a:xfrm>
            <a:off x="617035" y="352945"/>
            <a:ext cx="10917767" cy="1018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noAutofit/>
          </a:bodyPr>
          <a:lstStyle>
            <a:lvl1pPr>
              <a:defRPr>
                <a:latin typeface="+mj-lt"/>
              </a:defRPr>
            </a:lvl1pPr>
          </a:lstStyle>
          <a:p>
            <a:pPr lvl="0"/>
            <a:r>
              <a:rPr lang="en-US" altLang="en-US"/>
              <a:t>Click to edit Master title style</a:t>
            </a:r>
            <a:endParaRPr lang="en-US" altLang="en-US" dirty="0"/>
          </a:p>
        </p:txBody>
      </p:sp>
      <p:sp>
        <p:nvSpPr>
          <p:cNvPr id="7" name="Content Placeholder 6">
            <a:extLst>
              <a:ext uri="{FF2B5EF4-FFF2-40B4-BE49-F238E27FC236}">
                <a16:creationId xmlns:a16="http://schemas.microsoft.com/office/drawing/2014/main" id="{8514D853-2A6C-884A-A56E-1005CF617EB6}"/>
              </a:ext>
            </a:extLst>
          </p:cNvPr>
          <p:cNvSpPr>
            <a:spLocks noGrp="1"/>
          </p:cNvSpPr>
          <p:nvPr>
            <p:ph sz="quarter" idx="13"/>
          </p:nvPr>
        </p:nvSpPr>
        <p:spPr>
          <a:xfrm>
            <a:off x="617538" y="1573213"/>
            <a:ext cx="10917264" cy="4516437"/>
          </a:xfrm>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Rectangle 14">
            <a:extLst>
              <a:ext uri="{FF2B5EF4-FFF2-40B4-BE49-F238E27FC236}">
                <a16:creationId xmlns:a16="http://schemas.microsoft.com/office/drawing/2014/main" id="{1EDF9FF0-BD24-204A-8148-D5162B2C6293}"/>
              </a:ext>
            </a:extLst>
          </p:cNvPr>
          <p:cNvSpPr/>
          <p:nvPr userDrawn="1"/>
        </p:nvSpPr>
        <p:spPr>
          <a:xfrm>
            <a:off x="11413731" y="3988154"/>
            <a:ext cx="249358" cy="249358"/>
          </a:xfrm>
          <a:prstGeom prst="rect">
            <a:avLst/>
          </a:prstGeom>
          <a:solidFill>
            <a:schemeClr val="tx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147319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tandard-TitleandContent-2col">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D6CE5309-8C33-6441-8A01-3834652CDF98}"/>
              </a:ext>
            </a:extLst>
          </p:cNvPr>
          <p:cNvSpPr/>
          <p:nvPr userDrawn="1"/>
        </p:nvSpPr>
        <p:spPr>
          <a:xfrm>
            <a:off x="11412374" y="3996965"/>
            <a:ext cx="249358" cy="249358"/>
          </a:xfrm>
          <a:prstGeom prst="rect">
            <a:avLst/>
          </a:prstGeom>
          <a:solidFill>
            <a:schemeClr val="tx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ysClr val="windowText" lastClr="000000"/>
                </a:solidFill>
              </a:ln>
            </a:endParaRPr>
          </a:p>
        </p:txBody>
      </p:sp>
      <p:sp>
        <p:nvSpPr>
          <p:cNvPr id="19" name="Rectangle 18">
            <a:extLst>
              <a:ext uri="{FF2B5EF4-FFF2-40B4-BE49-F238E27FC236}">
                <a16:creationId xmlns:a16="http://schemas.microsoft.com/office/drawing/2014/main" id="{3B28C57D-4852-BA40-8A48-4E2CCB57B1BF}"/>
              </a:ext>
            </a:extLst>
          </p:cNvPr>
          <p:cNvSpPr/>
          <p:nvPr userDrawn="1"/>
        </p:nvSpPr>
        <p:spPr>
          <a:xfrm>
            <a:off x="11606698" y="540983"/>
            <a:ext cx="445535" cy="445535"/>
          </a:xfrm>
          <a:prstGeom prst="rect">
            <a:avLst/>
          </a:prstGeom>
          <a:solidFill>
            <a:srgbClr val="EEEE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43C1D5E0-9E7D-264C-839A-3CBD61A40EBE}"/>
              </a:ext>
            </a:extLst>
          </p:cNvPr>
          <p:cNvSpPr/>
          <p:nvPr userDrawn="1"/>
        </p:nvSpPr>
        <p:spPr>
          <a:xfrm>
            <a:off x="11962043" y="402567"/>
            <a:ext cx="228600" cy="228600"/>
          </a:xfrm>
          <a:prstGeom prst="rect">
            <a:avLst/>
          </a:prstGeom>
          <a:solidFill>
            <a:srgbClr val="F748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B66941EE-96B2-A948-83D5-330037BCBD57}"/>
              </a:ext>
            </a:extLst>
          </p:cNvPr>
          <p:cNvSpPr/>
          <p:nvPr userDrawn="1"/>
        </p:nvSpPr>
        <p:spPr>
          <a:xfrm>
            <a:off x="11847742" y="198083"/>
            <a:ext cx="112591" cy="112591"/>
          </a:xfrm>
          <a:prstGeom prst="rect">
            <a:avLst/>
          </a:prstGeom>
          <a:solidFill>
            <a:srgbClr val="B0D9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19E0AC7F-79B7-184D-AE58-CDECAB13E1CE}"/>
              </a:ext>
            </a:extLst>
          </p:cNvPr>
          <p:cNvSpPr/>
          <p:nvPr userDrawn="1"/>
        </p:nvSpPr>
        <p:spPr>
          <a:xfrm>
            <a:off x="95078" y="110996"/>
            <a:ext cx="716317" cy="716317"/>
          </a:xfrm>
          <a:prstGeom prst="rect">
            <a:avLst/>
          </a:prstGeom>
          <a:solidFill>
            <a:schemeClr val="bg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E0BD3A94-92A9-4844-94D9-C65A0651B78B}"/>
              </a:ext>
            </a:extLst>
          </p:cNvPr>
          <p:cNvSpPr/>
          <p:nvPr userDrawn="1"/>
        </p:nvSpPr>
        <p:spPr>
          <a:xfrm>
            <a:off x="-19222" y="713013"/>
            <a:ext cx="228600" cy="228600"/>
          </a:xfrm>
          <a:prstGeom prst="rect">
            <a:avLst/>
          </a:prstGeom>
          <a:solidFill>
            <a:schemeClr val="accent6">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DF8CBE7C-816C-5945-BC66-B1039B1DF34E}"/>
              </a:ext>
            </a:extLst>
          </p:cNvPr>
          <p:cNvSpPr/>
          <p:nvPr userDrawn="1"/>
        </p:nvSpPr>
        <p:spPr>
          <a:xfrm>
            <a:off x="1141032" y="6214072"/>
            <a:ext cx="249358" cy="249358"/>
          </a:xfrm>
          <a:prstGeom prst="rect">
            <a:avLst/>
          </a:prstGeom>
          <a:solidFill>
            <a:schemeClr val="accent4">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F48B6BB9-3BF0-A142-9EB6-30F79AA8F817}"/>
              </a:ext>
            </a:extLst>
          </p:cNvPr>
          <p:cNvSpPr/>
          <p:nvPr userDrawn="1"/>
        </p:nvSpPr>
        <p:spPr>
          <a:xfrm>
            <a:off x="1278818" y="5637874"/>
            <a:ext cx="700296" cy="700296"/>
          </a:xfrm>
          <a:prstGeom prst="rect">
            <a:avLst/>
          </a:prstGeom>
          <a:solidFill>
            <a:schemeClr val="tx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4D25EBB1-9BF4-594E-B668-AC012B77B00D}"/>
              </a:ext>
            </a:extLst>
          </p:cNvPr>
          <p:cNvSpPr/>
          <p:nvPr userDrawn="1"/>
        </p:nvSpPr>
        <p:spPr>
          <a:xfrm>
            <a:off x="2017854" y="5374828"/>
            <a:ext cx="249358" cy="249358"/>
          </a:xfrm>
          <a:prstGeom prst="rect">
            <a:avLst/>
          </a:prstGeom>
          <a:solidFill>
            <a:schemeClr val="accent2">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p:cNvSpPr>
            <a:spLocks noGrp="1"/>
          </p:cNvSpPr>
          <p:nvPr userDrawn="1">
            <p:ph type="dt" sz="half" idx="10"/>
          </p:nvPr>
        </p:nvSpPr>
        <p:spPr/>
        <p:txBody>
          <a:bodyPr/>
          <a:lstStyle/>
          <a:p>
            <a:endParaRPr lang="en-US"/>
          </a:p>
        </p:txBody>
      </p:sp>
      <p:sp>
        <p:nvSpPr>
          <p:cNvPr id="4" name="Footer Placeholder 3"/>
          <p:cNvSpPr>
            <a:spLocks noGrp="1"/>
          </p:cNvSpPr>
          <p:nvPr userDrawn="1">
            <p:ph type="ftr" sz="quarter" idx="11"/>
          </p:nvPr>
        </p:nvSpPr>
        <p:spPr/>
        <p:txBody>
          <a:bodyPr/>
          <a:lstStyle/>
          <a:p>
            <a:endParaRPr lang="en-US" dirty="0"/>
          </a:p>
        </p:txBody>
      </p:sp>
      <p:sp>
        <p:nvSpPr>
          <p:cNvPr id="5" name="Slide Number Placeholder 4"/>
          <p:cNvSpPr>
            <a:spLocks noGrp="1"/>
          </p:cNvSpPr>
          <p:nvPr userDrawn="1">
            <p:ph type="sldNum" sz="quarter" idx="12"/>
          </p:nvPr>
        </p:nvSpPr>
        <p:spPr/>
        <p:txBody>
          <a:bodyPr/>
          <a:lstStyle/>
          <a:p>
            <a:fld id="{C3A76A67-AEA6-4344-8AA9-EACD07FC553A}" type="slidenum">
              <a:rPr lang="en-US" smtClean="0"/>
              <a:t>‹#›</a:t>
            </a:fld>
            <a:endParaRPr lang="en-US"/>
          </a:p>
        </p:txBody>
      </p:sp>
      <p:sp>
        <p:nvSpPr>
          <p:cNvPr id="7" name="Content Placeholder 6"/>
          <p:cNvSpPr>
            <a:spLocks noGrp="1"/>
          </p:cNvSpPr>
          <p:nvPr userDrawn="1">
            <p:ph sz="quarter" idx="13"/>
          </p:nvPr>
        </p:nvSpPr>
        <p:spPr>
          <a:xfrm>
            <a:off x="619786" y="1990550"/>
            <a:ext cx="5156546" cy="3119967"/>
          </a:xfrm>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userDrawn="1">
            <p:ph sz="quarter" idx="14"/>
          </p:nvPr>
        </p:nvSpPr>
        <p:spPr>
          <a:xfrm>
            <a:off x="6400799" y="1990550"/>
            <a:ext cx="5181601" cy="3119967"/>
          </a:xfrm>
        </p:spPr>
        <p:txBody>
          <a:bodyPr/>
          <a:lstStyle>
            <a:lvl1pPr>
              <a:defRPr sz="2400">
                <a:latin typeface="+mn-lt"/>
              </a:defRPr>
            </a:lvl1pPr>
            <a:lvl2pPr>
              <a:defRPr sz="2000">
                <a:latin typeface="+mn-lt"/>
              </a:defRPr>
            </a:lvl2pPr>
            <a:lvl3pPr>
              <a:defRPr sz="1800">
                <a:latin typeface="+mn-lt"/>
              </a:defRPr>
            </a:lvl3pPr>
            <a:lvl4pPr>
              <a:defRPr sz="1600">
                <a:latin typeface="+mn-lt"/>
              </a:defRPr>
            </a:lvl4pPr>
            <a:lvl5pPr>
              <a:defRPr sz="14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itle Placeholder 1"/>
          <p:cNvSpPr>
            <a:spLocks noGrp="1" noChangeAspect="1"/>
          </p:cNvSpPr>
          <p:nvPr userDrawn="1">
            <p:ph type="title"/>
          </p:nvPr>
        </p:nvSpPr>
        <p:spPr bwMode="auto">
          <a:xfrm>
            <a:off x="617035" y="352945"/>
            <a:ext cx="10965365" cy="1018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noAutofit/>
          </a:bodyPr>
          <a:lstStyle>
            <a:lvl1pPr>
              <a:defRPr>
                <a:latin typeface="+mj-lt"/>
              </a:defRPr>
            </a:lvl1pPr>
          </a:lstStyle>
          <a:p>
            <a:pPr lvl="0"/>
            <a:r>
              <a:rPr lang="en-US" altLang="en-US"/>
              <a:t>Click to edit Master title style</a:t>
            </a:r>
            <a:endParaRPr lang="en-US" altLang="en-US" dirty="0"/>
          </a:p>
        </p:txBody>
      </p:sp>
    </p:spTree>
    <p:extLst>
      <p:ext uri="{BB962C8B-B14F-4D97-AF65-F5344CB8AC3E}">
        <p14:creationId xmlns:p14="http://schemas.microsoft.com/office/powerpoint/2010/main" val="24082856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tandard-TitleandContent-3col">
    <p:spTree>
      <p:nvGrpSpPr>
        <p:cNvPr id="1" name=""/>
        <p:cNvGrpSpPr/>
        <p:nvPr/>
      </p:nvGrpSpPr>
      <p:grpSpPr>
        <a:xfrm>
          <a:off x="0" y="0"/>
          <a:ext cx="0" cy="0"/>
          <a:chOff x="0" y="0"/>
          <a:chExt cx="0" cy="0"/>
        </a:xfrm>
      </p:grpSpPr>
      <p:grpSp>
        <p:nvGrpSpPr>
          <p:cNvPr id="29" name="Background Elements">
            <a:extLst>
              <a:ext uri="{FF2B5EF4-FFF2-40B4-BE49-F238E27FC236}">
                <a16:creationId xmlns:a16="http://schemas.microsoft.com/office/drawing/2014/main" id="{D4933073-9405-D845-87B7-A919ECDFF4A5}"/>
              </a:ext>
            </a:extLst>
          </p:cNvPr>
          <p:cNvGrpSpPr/>
          <p:nvPr userDrawn="1"/>
        </p:nvGrpSpPr>
        <p:grpSpPr>
          <a:xfrm>
            <a:off x="0" y="2735"/>
            <a:ext cx="11661732" cy="6463430"/>
            <a:chOff x="0" y="0"/>
            <a:chExt cx="11661732" cy="6463430"/>
          </a:xfrm>
        </p:grpSpPr>
        <p:sp>
          <p:nvSpPr>
            <p:cNvPr id="30" name="Rectangle 29">
              <a:extLst>
                <a:ext uri="{FF2B5EF4-FFF2-40B4-BE49-F238E27FC236}">
                  <a16:creationId xmlns:a16="http://schemas.microsoft.com/office/drawing/2014/main" id="{E21D03DF-D965-9C4C-95B7-380135E6314F}"/>
                </a:ext>
              </a:extLst>
            </p:cNvPr>
            <p:cNvSpPr/>
            <p:nvPr userDrawn="1"/>
          </p:nvSpPr>
          <p:spPr>
            <a:xfrm>
              <a:off x="0" y="0"/>
              <a:ext cx="1052186" cy="1052186"/>
            </a:xfrm>
            <a:prstGeom prst="rect">
              <a:avLst/>
            </a:prstGeom>
            <a:solidFill>
              <a:schemeClr val="accent2">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E064FA05-CAD0-BC4E-9D49-37348C30BA8A}"/>
                </a:ext>
              </a:extLst>
            </p:cNvPr>
            <p:cNvSpPr/>
            <p:nvPr userDrawn="1"/>
          </p:nvSpPr>
          <p:spPr>
            <a:xfrm>
              <a:off x="775440" y="800100"/>
              <a:ext cx="512600" cy="512600"/>
            </a:xfrm>
            <a:prstGeom prst="rect">
              <a:avLst/>
            </a:prstGeom>
            <a:solidFill>
              <a:schemeClr val="accent4">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467CFF49-540E-6C46-BA60-CDB0BD749E2B}"/>
                </a:ext>
              </a:extLst>
            </p:cNvPr>
            <p:cNvSpPr/>
            <p:nvPr userDrawn="1"/>
          </p:nvSpPr>
          <p:spPr>
            <a:xfrm>
              <a:off x="1892593" y="167413"/>
              <a:ext cx="249358" cy="249358"/>
            </a:xfrm>
            <a:prstGeom prst="rect">
              <a:avLst/>
            </a:prstGeom>
            <a:solidFill>
              <a:schemeClr val="tx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3D4A804E-5847-F447-9729-69BA1B0AEFDC}"/>
                </a:ext>
              </a:extLst>
            </p:cNvPr>
            <p:cNvSpPr/>
            <p:nvPr userDrawn="1"/>
          </p:nvSpPr>
          <p:spPr>
            <a:xfrm>
              <a:off x="11412374" y="3996965"/>
              <a:ext cx="249358" cy="249358"/>
            </a:xfrm>
            <a:prstGeom prst="rect">
              <a:avLst/>
            </a:prstGeom>
            <a:solidFill>
              <a:schemeClr val="tx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81E8451A-3A86-D548-AC15-B54CB87A97E5}"/>
                </a:ext>
              </a:extLst>
            </p:cNvPr>
            <p:cNvSpPr/>
            <p:nvPr userDrawn="1"/>
          </p:nvSpPr>
          <p:spPr>
            <a:xfrm>
              <a:off x="1141032" y="6214072"/>
              <a:ext cx="249358" cy="249358"/>
            </a:xfrm>
            <a:prstGeom prst="rect">
              <a:avLst/>
            </a:prstGeom>
            <a:solidFill>
              <a:schemeClr val="accent4">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6707C94F-7A51-DB4D-9A85-0C036F007FE5}"/>
                </a:ext>
              </a:extLst>
            </p:cNvPr>
            <p:cNvSpPr/>
            <p:nvPr userDrawn="1"/>
          </p:nvSpPr>
          <p:spPr>
            <a:xfrm>
              <a:off x="1278818" y="5637874"/>
              <a:ext cx="700296" cy="700296"/>
            </a:xfrm>
            <a:prstGeom prst="rect">
              <a:avLst/>
            </a:prstGeom>
            <a:solidFill>
              <a:schemeClr val="tx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880414B7-BEFD-5E4C-A527-B9CBE2B8CE3E}"/>
                </a:ext>
              </a:extLst>
            </p:cNvPr>
            <p:cNvSpPr/>
            <p:nvPr userDrawn="1"/>
          </p:nvSpPr>
          <p:spPr>
            <a:xfrm>
              <a:off x="2017854" y="5374828"/>
              <a:ext cx="249358" cy="249358"/>
            </a:xfrm>
            <a:prstGeom prst="rect">
              <a:avLst/>
            </a:prstGeom>
            <a:solidFill>
              <a:schemeClr val="accent2">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Text Placeholder 2"/>
          <p:cNvSpPr>
            <a:spLocks noGrp="1"/>
          </p:cNvSpPr>
          <p:nvPr>
            <p:ph type="body" idx="1"/>
          </p:nvPr>
        </p:nvSpPr>
        <p:spPr>
          <a:xfrm>
            <a:off x="626503" y="2017859"/>
            <a:ext cx="3346484" cy="626992"/>
          </a:xfrm>
        </p:spPr>
        <p:txBody>
          <a:bodyPr anchor="t" anchorCtr="0"/>
          <a:lstStyle>
            <a:lvl1pPr marL="0" indent="0">
              <a:buNone/>
              <a:defRPr sz="2200" b="1">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5" name="Text Placeholder 4"/>
          <p:cNvSpPr>
            <a:spLocks noGrp="1"/>
          </p:cNvSpPr>
          <p:nvPr>
            <p:ph type="body" sz="quarter" idx="3"/>
          </p:nvPr>
        </p:nvSpPr>
        <p:spPr>
          <a:xfrm>
            <a:off x="4436708" y="2017859"/>
            <a:ext cx="3347166" cy="626992"/>
          </a:xfrm>
        </p:spPr>
        <p:txBody>
          <a:bodyPr anchor="t" anchorCtr="0"/>
          <a:lstStyle>
            <a:lvl1pPr marL="0" indent="0">
              <a:buNone/>
              <a:defRPr sz="2200" b="1">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7" name="Date Placeholder 6"/>
          <p:cNvSpPr>
            <a:spLocks noGrp="1"/>
          </p:cNvSpPr>
          <p:nvPr>
            <p:ph type="dt" sz="half" idx="10"/>
          </p:nvPr>
        </p:nvSpPr>
        <p:spPr/>
        <p:txBody>
          <a:bodyPr/>
          <a:lstStyle>
            <a:lvl1pPr defTabSz="914400">
              <a:defRPr/>
            </a:lvl1pPr>
          </a:lstStyle>
          <a:p>
            <a:fld id="{CD4EB8C0-859F-CA46-876A-EF5A14677376}" type="datetime1">
              <a:rPr lang="en-US" smtClean="0"/>
              <a:t>4/3/2019</a:t>
            </a:fld>
            <a:endParaRPr lang="en-US"/>
          </a:p>
        </p:txBody>
      </p:sp>
      <p:sp>
        <p:nvSpPr>
          <p:cNvPr id="8" name="Footer Placeholder 7"/>
          <p:cNvSpPr>
            <a:spLocks noGrp="1"/>
          </p:cNvSpPr>
          <p:nvPr>
            <p:ph type="ftr" sz="quarter" idx="11"/>
          </p:nvPr>
        </p:nvSpPr>
        <p:spPr/>
        <p:txBody>
          <a:bodyPr/>
          <a:lstStyle>
            <a:lvl1pPr defTabSz="914400">
              <a:defRPr/>
            </a:lvl1pPr>
          </a:lstStyle>
          <a:p>
            <a:r>
              <a:rPr lang="en-US"/>
              <a:t>Temporary Title Test Here</a:t>
            </a:r>
          </a:p>
        </p:txBody>
      </p:sp>
      <p:sp>
        <p:nvSpPr>
          <p:cNvPr id="9" name="Slide Number Placeholder 8"/>
          <p:cNvSpPr>
            <a:spLocks noGrp="1"/>
          </p:cNvSpPr>
          <p:nvPr>
            <p:ph type="sldNum" sz="quarter" idx="12"/>
          </p:nvPr>
        </p:nvSpPr>
        <p:spPr/>
        <p:txBody>
          <a:bodyPr/>
          <a:lstStyle>
            <a:lvl1pPr defTabSz="914400">
              <a:defRPr/>
            </a:lvl1pPr>
          </a:lstStyle>
          <a:p>
            <a:fld id="{C3A76A67-AEA6-4344-8AA9-EACD07FC553A}" type="slidenum">
              <a:rPr lang="en-US" smtClean="0"/>
              <a:t>‹#›</a:t>
            </a:fld>
            <a:endParaRPr lang="en-US"/>
          </a:p>
        </p:txBody>
      </p:sp>
      <p:sp>
        <p:nvSpPr>
          <p:cNvPr id="10" name="Text Placeholder 6"/>
          <p:cNvSpPr>
            <a:spLocks noGrp="1"/>
          </p:cNvSpPr>
          <p:nvPr>
            <p:ph type="body" sz="quarter" idx="15"/>
          </p:nvPr>
        </p:nvSpPr>
        <p:spPr>
          <a:xfrm>
            <a:off x="642731" y="6121399"/>
            <a:ext cx="11023600" cy="352426"/>
          </a:xfrm>
        </p:spPr>
        <p:txBody>
          <a:bodyPr/>
          <a:lstStyle>
            <a:lvl1pPr marL="0" indent="0">
              <a:buNone/>
              <a:defRPr sz="800">
                <a:solidFill>
                  <a:schemeClr val="tx1"/>
                </a:solidFill>
              </a:defRPr>
            </a:lvl1pPr>
            <a:lvl2pPr marL="231775" indent="0">
              <a:buNone/>
              <a:defRPr sz="800">
                <a:solidFill>
                  <a:schemeClr val="tx1"/>
                </a:solidFill>
              </a:defRPr>
            </a:lvl2pPr>
            <a:lvl3pPr>
              <a:defRPr sz="800">
                <a:solidFill>
                  <a:schemeClr val="tx1"/>
                </a:solidFill>
              </a:defRPr>
            </a:lvl3pPr>
            <a:lvl4pPr>
              <a:defRPr sz="800">
                <a:solidFill>
                  <a:schemeClr val="tx1"/>
                </a:solidFill>
              </a:defRPr>
            </a:lvl4pPr>
            <a:lvl5pPr>
              <a:defRPr sz="800">
                <a:solidFill>
                  <a:schemeClr val="tx1"/>
                </a:solidFill>
              </a:defRPr>
            </a:lvl5pPr>
          </a:lstStyle>
          <a:p>
            <a:pPr lvl="0"/>
            <a:r>
              <a:rPr lang="en-US"/>
              <a:t>Edit Master text styles</a:t>
            </a:r>
          </a:p>
        </p:txBody>
      </p:sp>
      <p:sp>
        <p:nvSpPr>
          <p:cNvPr id="19" name="Text Placeholder 4"/>
          <p:cNvSpPr>
            <a:spLocks noGrp="1"/>
          </p:cNvSpPr>
          <p:nvPr>
            <p:ph type="body" sz="quarter" idx="17"/>
          </p:nvPr>
        </p:nvSpPr>
        <p:spPr>
          <a:xfrm>
            <a:off x="8213895" y="2017859"/>
            <a:ext cx="3368478" cy="626992"/>
          </a:xfrm>
        </p:spPr>
        <p:txBody>
          <a:bodyPr anchor="t" anchorCtr="0"/>
          <a:lstStyle>
            <a:lvl1pPr marL="0" indent="0">
              <a:buNone/>
              <a:defRPr sz="2200" b="1">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5" name="Content Placeholder 3"/>
          <p:cNvSpPr>
            <a:spLocks noGrp="1"/>
          </p:cNvSpPr>
          <p:nvPr>
            <p:ph sz="half" idx="18"/>
          </p:nvPr>
        </p:nvSpPr>
        <p:spPr>
          <a:xfrm>
            <a:off x="626503" y="2841770"/>
            <a:ext cx="3346558" cy="2935290"/>
          </a:xfrm>
        </p:spPr>
        <p:txBody>
          <a:bodyPr/>
          <a:lstStyle>
            <a:lvl1pPr>
              <a:buClr>
                <a:schemeClr val="accent2"/>
              </a:buClr>
              <a:defRPr sz="2000">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Content Placeholder 5"/>
          <p:cNvSpPr>
            <a:spLocks noGrp="1"/>
          </p:cNvSpPr>
          <p:nvPr>
            <p:ph sz="quarter" idx="19"/>
          </p:nvPr>
        </p:nvSpPr>
        <p:spPr>
          <a:xfrm>
            <a:off x="4436806" y="2841770"/>
            <a:ext cx="3349026" cy="2935290"/>
          </a:xfrm>
        </p:spPr>
        <p:txBody>
          <a:bodyPr/>
          <a:lstStyle>
            <a:lvl1pPr>
              <a:defRPr sz="2000">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7" name="Content Placeholder 15"/>
          <p:cNvSpPr>
            <a:spLocks noGrp="1"/>
          </p:cNvSpPr>
          <p:nvPr>
            <p:ph sz="quarter" idx="20"/>
          </p:nvPr>
        </p:nvSpPr>
        <p:spPr>
          <a:xfrm>
            <a:off x="8213897" y="2841771"/>
            <a:ext cx="3368504" cy="2935291"/>
          </a:xfrm>
        </p:spPr>
        <p:txBody>
          <a:bodyPr/>
          <a:lstStyle>
            <a:lvl1pPr>
              <a:defRPr sz="2000">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Title Placeholder 1"/>
          <p:cNvSpPr>
            <a:spLocks noGrp="1" noChangeAspect="1"/>
          </p:cNvSpPr>
          <p:nvPr>
            <p:ph type="title"/>
          </p:nvPr>
        </p:nvSpPr>
        <p:spPr bwMode="auto">
          <a:xfrm>
            <a:off x="617035" y="352945"/>
            <a:ext cx="10965365" cy="1018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noAutofit/>
          </a:bodyPr>
          <a:lstStyle>
            <a:lvl1pPr>
              <a:defRPr>
                <a:latin typeface="+mj-lt"/>
              </a:defRPr>
            </a:lvl1pPr>
          </a:lstStyle>
          <a:p>
            <a:pPr lvl="0"/>
            <a:r>
              <a:rPr lang="en-US" altLang="en-US"/>
              <a:t>Click to edit Master title style</a:t>
            </a:r>
            <a:endParaRPr lang="en-US" altLang="en-US" dirty="0"/>
          </a:p>
        </p:txBody>
      </p:sp>
    </p:spTree>
    <p:extLst>
      <p:ext uri="{BB962C8B-B14F-4D97-AF65-F5344CB8AC3E}">
        <p14:creationId xmlns:p14="http://schemas.microsoft.com/office/powerpoint/2010/main" val="12558997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tandard-TitleandContent-3coldividers">
    <p:spTree>
      <p:nvGrpSpPr>
        <p:cNvPr id="1" name=""/>
        <p:cNvGrpSpPr/>
        <p:nvPr/>
      </p:nvGrpSpPr>
      <p:grpSpPr>
        <a:xfrm>
          <a:off x="0" y="0"/>
          <a:ext cx="0" cy="0"/>
          <a:chOff x="0" y="0"/>
          <a:chExt cx="0" cy="0"/>
        </a:xfrm>
      </p:grpSpPr>
      <p:grpSp>
        <p:nvGrpSpPr>
          <p:cNvPr id="17" name="Background Elements">
            <a:extLst>
              <a:ext uri="{FF2B5EF4-FFF2-40B4-BE49-F238E27FC236}">
                <a16:creationId xmlns:a16="http://schemas.microsoft.com/office/drawing/2014/main" id="{1A51C39A-6184-144D-9352-11E8340C1D8A}"/>
              </a:ext>
            </a:extLst>
          </p:cNvPr>
          <p:cNvGrpSpPr/>
          <p:nvPr userDrawn="1"/>
        </p:nvGrpSpPr>
        <p:grpSpPr>
          <a:xfrm>
            <a:off x="0" y="2735"/>
            <a:ext cx="11661732" cy="6463430"/>
            <a:chOff x="0" y="0"/>
            <a:chExt cx="11661732" cy="6463430"/>
          </a:xfrm>
        </p:grpSpPr>
        <p:sp>
          <p:nvSpPr>
            <p:cNvPr id="18" name="Rectangle 17">
              <a:extLst>
                <a:ext uri="{FF2B5EF4-FFF2-40B4-BE49-F238E27FC236}">
                  <a16:creationId xmlns:a16="http://schemas.microsoft.com/office/drawing/2014/main" id="{7A47BCD6-7E53-1340-AF81-82BAD43C7528}"/>
                </a:ext>
              </a:extLst>
            </p:cNvPr>
            <p:cNvSpPr/>
            <p:nvPr userDrawn="1"/>
          </p:nvSpPr>
          <p:spPr>
            <a:xfrm>
              <a:off x="0" y="0"/>
              <a:ext cx="1052186" cy="1052186"/>
            </a:xfrm>
            <a:prstGeom prst="rect">
              <a:avLst/>
            </a:prstGeom>
            <a:solidFill>
              <a:schemeClr val="accent2">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8FCAB5D8-6ACB-2D40-981C-F58AD4B66EC7}"/>
                </a:ext>
              </a:extLst>
            </p:cNvPr>
            <p:cNvSpPr/>
            <p:nvPr userDrawn="1"/>
          </p:nvSpPr>
          <p:spPr>
            <a:xfrm>
              <a:off x="775440" y="800100"/>
              <a:ext cx="512600" cy="512600"/>
            </a:xfrm>
            <a:prstGeom prst="rect">
              <a:avLst/>
            </a:prstGeom>
            <a:solidFill>
              <a:schemeClr val="accent4">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332D02FA-65FC-2446-91A7-82401730A8D7}"/>
                </a:ext>
              </a:extLst>
            </p:cNvPr>
            <p:cNvSpPr/>
            <p:nvPr userDrawn="1"/>
          </p:nvSpPr>
          <p:spPr>
            <a:xfrm>
              <a:off x="1892593" y="167413"/>
              <a:ext cx="249358" cy="249358"/>
            </a:xfrm>
            <a:prstGeom prst="rect">
              <a:avLst/>
            </a:prstGeom>
            <a:solidFill>
              <a:schemeClr val="tx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F2754B6C-3EBF-6A4D-8966-2CE2633B2039}"/>
                </a:ext>
              </a:extLst>
            </p:cNvPr>
            <p:cNvSpPr/>
            <p:nvPr userDrawn="1"/>
          </p:nvSpPr>
          <p:spPr>
            <a:xfrm>
              <a:off x="11412374" y="3996965"/>
              <a:ext cx="249358" cy="249358"/>
            </a:xfrm>
            <a:prstGeom prst="rect">
              <a:avLst/>
            </a:prstGeom>
            <a:solidFill>
              <a:schemeClr val="tx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AB144B85-02DD-2E4E-8287-532837E71733}"/>
                </a:ext>
              </a:extLst>
            </p:cNvPr>
            <p:cNvSpPr/>
            <p:nvPr userDrawn="1"/>
          </p:nvSpPr>
          <p:spPr>
            <a:xfrm>
              <a:off x="1141032" y="6214072"/>
              <a:ext cx="249358" cy="249358"/>
            </a:xfrm>
            <a:prstGeom prst="rect">
              <a:avLst/>
            </a:prstGeom>
            <a:solidFill>
              <a:schemeClr val="accent4">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82393836-47FF-A64E-BEE0-AF975EAF1BC0}"/>
                </a:ext>
              </a:extLst>
            </p:cNvPr>
            <p:cNvSpPr/>
            <p:nvPr userDrawn="1"/>
          </p:nvSpPr>
          <p:spPr>
            <a:xfrm>
              <a:off x="1278818" y="5637874"/>
              <a:ext cx="700296" cy="700296"/>
            </a:xfrm>
            <a:prstGeom prst="rect">
              <a:avLst/>
            </a:prstGeom>
            <a:solidFill>
              <a:schemeClr val="tx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8CBF526E-C977-534F-AE47-0AD6CD97EA46}"/>
                </a:ext>
              </a:extLst>
            </p:cNvPr>
            <p:cNvSpPr/>
            <p:nvPr userDrawn="1"/>
          </p:nvSpPr>
          <p:spPr>
            <a:xfrm>
              <a:off x="2017854" y="5374828"/>
              <a:ext cx="249358" cy="249358"/>
            </a:xfrm>
            <a:prstGeom prst="rect">
              <a:avLst/>
            </a:prstGeom>
            <a:solidFill>
              <a:schemeClr val="accent2">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Text Placeholder 2"/>
          <p:cNvSpPr>
            <a:spLocks noGrp="1"/>
          </p:cNvSpPr>
          <p:nvPr>
            <p:ph type="body" idx="1"/>
          </p:nvPr>
        </p:nvSpPr>
        <p:spPr>
          <a:xfrm>
            <a:off x="626503" y="2017859"/>
            <a:ext cx="3346484" cy="626992"/>
          </a:xfrm>
        </p:spPr>
        <p:txBody>
          <a:bodyPr anchor="t" anchorCtr="0"/>
          <a:lstStyle>
            <a:lvl1pPr marL="0" indent="0">
              <a:buNone/>
              <a:defRPr sz="2200" b="1">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5" name="Text Placeholder 4"/>
          <p:cNvSpPr>
            <a:spLocks noGrp="1"/>
          </p:cNvSpPr>
          <p:nvPr>
            <p:ph type="body" sz="quarter" idx="3"/>
          </p:nvPr>
        </p:nvSpPr>
        <p:spPr>
          <a:xfrm>
            <a:off x="4436708" y="2017859"/>
            <a:ext cx="3347166" cy="626992"/>
          </a:xfrm>
        </p:spPr>
        <p:txBody>
          <a:bodyPr anchor="t" anchorCtr="0"/>
          <a:lstStyle>
            <a:lvl1pPr marL="0" indent="0">
              <a:buNone/>
              <a:defRPr sz="2200" b="1">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7" name="Date Placeholder 6"/>
          <p:cNvSpPr>
            <a:spLocks noGrp="1"/>
          </p:cNvSpPr>
          <p:nvPr>
            <p:ph type="dt" sz="half" idx="10"/>
          </p:nvPr>
        </p:nvSpPr>
        <p:spPr/>
        <p:txBody>
          <a:bodyPr/>
          <a:lstStyle>
            <a:lvl1pPr defTabSz="914400">
              <a:defRPr>
                <a:latin typeface="+mn-lt"/>
              </a:defRPr>
            </a:lvl1pPr>
          </a:lstStyle>
          <a:p>
            <a:fld id="{CD4EB8C0-859F-CA46-876A-EF5A14677376}" type="datetime1">
              <a:rPr lang="en-US" smtClean="0"/>
              <a:pPr/>
              <a:t>4/3/2019</a:t>
            </a:fld>
            <a:endParaRPr lang="en-US"/>
          </a:p>
        </p:txBody>
      </p:sp>
      <p:sp>
        <p:nvSpPr>
          <p:cNvPr id="8" name="Footer Placeholder 7"/>
          <p:cNvSpPr>
            <a:spLocks noGrp="1"/>
          </p:cNvSpPr>
          <p:nvPr>
            <p:ph type="ftr" sz="quarter" idx="11"/>
          </p:nvPr>
        </p:nvSpPr>
        <p:spPr/>
        <p:txBody>
          <a:bodyPr/>
          <a:lstStyle>
            <a:lvl1pPr defTabSz="914400">
              <a:defRPr>
                <a:latin typeface="+mn-lt"/>
              </a:defRPr>
            </a:lvl1pPr>
          </a:lstStyle>
          <a:p>
            <a:r>
              <a:rPr lang="en-US"/>
              <a:t>Temporary Title Test Here</a:t>
            </a:r>
          </a:p>
        </p:txBody>
      </p:sp>
      <p:sp>
        <p:nvSpPr>
          <p:cNvPr id="9" name="Slide Number Placeholder 8"/>
          <p:cNvSpPr>
            <a:spLocks noGrp="1"/>
          </p:cNvSpPr>
          <p:nvPr>
            <p:ph type="sldNum" sz="quarter" idx="12"/>
          </p:nvPr>
        </p:nvSpPr>
        <p:spPr/>
        <p:txBody>
          <a:bodyPr/>
          <a:lstStyle>
            <a:lvl1pPr defTabSz="914400">
              <a:defRPr>
                <a:latin typeface="+mn-lt"/>
              </a:defRPr>
            </a:lvl1pPr>
          </a:lstStyle>
          <a:p>
            <a:fld id="{C3A76A67-AEA6-4344-8AA9-EACD07FC553A}" type="slidenum">
              <a:rPr lang="en-US" smtClean="0"/>
              <a:pPr/>
              <a:t>‹#›</a:t>
            </a:fld>
            <a:endParaRPr lang="en-US"/>
          </a:p>
        </p:txBody>
      </p:sp>
      <p:sp>
        <p:nvSpPr>
          <p:cNvPr id="10" name="Text Placeholder 6"/>
          <p:cNvSpPr>
            <a:spLocks noGrp="1"/>
          </p:cNvSpPr>
          <p:nvPr>
            <p:ph type="body" sz="quarter" idx="15"/>
          </p:nvPr>
        </p:nvSpPr>
        <p:spPr>
          <a:xfrm>
            <a:off x="642731" y="6121399"/>
            <a:ext cx="11023600" cy="352426"/>
          </a:xfrm>
        </p:spPr>
        <p:txBody>
          <a:bodyPr/>
          <a:lstStyle>
            <a:lvl1pPr marL="0" indent="0">
              <a:buNone/>
              <a:defRPr sz="800">
                <a:solidFill>
                  <a:schemeClr val="tx1"/>
                </a:solidFill>
                <a:latin typeface="+mn-lt"/>
              </a:defRPr>
            </a:lvl1pPr>
            <a:lvl2pPr marL="231775" indent="0">
              <a:buNone/>
              <a:defRPr sz="800">
                <a:solidFill>
                  <a:schemeClr val="tx1"/>
                </a:solidFill>
              </a:defRPr>
            </a:lvl2pPr>
            <a:lvl3pPr>
              <a:defRPr sz="800">
                <a:solidFill>
                  <a:schemeClr val="tx1"/>
                </a:solidFill>
              </a:defRPr>
            </a:lvl3pPr>
            <a:lvl4pPr>
              <a:defRPr sz="800">
                <a:solidFill>
                  <a:schemeClr val="tx1"/>
                </a:solidFill>
              </a:defRPr>
            </a:lvl4pPr>
            <a:lvl5pPr>
              <a:defRPr sz="800">
                <a:solidFill>
                  <a:schemeClr val="tx1"/>
                </a:solidFill>
              </a:defRPr>
            </a:lvl5pPr>
          </a:lstStyle>
          <a:p>
            <a:pPr lvl="0"/>
            <a:r>
              <a:rPr lang="en-US"/>
              <a:t>Edit Master text styles</a:t>
            </a:r>
          </a:p>
        </p:txBody>
      </p:sp>
      <p:sp>
        <p:nvSpPr>
          <p:cNvPr id="19" name="Text Placeholder 4"/>
          <p:cNvSpPr>
            <a:spLocks noGrp="1"/>
          </p:cNvSpPr>
          <p:nvPr>
            <p:ph type="body" sz="quarter" idx="17"/>
          </p:nvPr>
        </p:nvSpPr>
        <p:spPr>
          <a:xfrm>
            <a:off x="8213895" y="2017859"/>
            <a:ext cx="3368478" cy="626992"/>
          </a:xfrm>
        </p:spPr>
        <p:txBody>
          <a:bodyPr anchor="t" anchorCtr="0"/>
          <a:lstStyle>
            <a:lvl1pPr marL="0" indent="0">
              <a:buNone/>
              <a:defRPr sz="2200" b="1">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5" name="Content Placeholder 3"/>
          <p:cNvSpPr>
            <a:spLocks noGrp="1"/>
          </p:cNvSpPr>
          <p:nvPr>
            <p:ph sz="half" idx="18"/>
          </p:nvPr>
        </p:nvSpPr>
        <p:spPr>
          <a:xfrm>
            <a:off x="626503" y="2841770"/>
            <a:ext cx="3346558" cy="2935290"/>
          </a:xfrm>
        </p:spPr>
        <p:txBody>
          <a:bodyPr/>
          <a:lstStyle>
            <a:lvl1pPr>
              <a:buClr>
                <a:schemeClr val="accent2"/>
              </a:buClr>
              <a:defRPr sz="2000">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Content Placeholder 5"/>
          <p:cNvSpPr>
            <a:spLocks noGrp="1"/>
          </p:cNvSpPr>
          <p:nvPr>
            <p:ph sz="quarter" idx="19"/>
          </p:nvPr>
        </p:nvSpPr>
        <p:spPr>
          <a:xfrm>
            <a:off x="4436806" y="2841770"/>
            <a:ext cx="3349026" cy="2935290"/>
          </a:xfrm>
        </p:spPr>
        <p:txBody>
          <a:bodyPr/>
          <a:lstStyle>
            <a:lvl1pPr>
              <a:defRPr sz="2000">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7" name="Content Placeholder 15"/>
          <p:cNvSpPr>
            <a:spLocks noGrp="1"/>
          </p:cNvSpPr>
          <p:nvPr>
            <p:ph sz="quarter" idx="20"/>
          </p:nvPr>
        </p:nvSpPr>
        <p:spPr>
          <a:xfrm>
            <a:off x="8213897" y="2841771"/>
            <a:ext cx="3368504" cy="2935291"/>
          </a:xfrm>
        </p:spPr>
        <p:txBody>
          <a:bodyPr/>
          <a:lstStyle>
            <a:lvl1pPr>
              <a:defRPr sz="2000">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2" name="Group 1"/>
          <p:cNvGrpSpPr/>
          <p:nvPr userDrawn="1"/>
        </p:nvGrpSpPr>
        <p:grpSpPr>
          <a:xfrm>
            <a:off x="4204275" y="1554396"/>
            <a:ext cx="3797263" cy="4537861"/>
            <a:chOff x="3153206" y="1123383"/>
            <a:chExt cx="2847947" cy="4998016"/>
          </a:xfrm>
        </p:grpSpPr>
        <p:cxnSp>
          <p:nvCxnSpPr>
            <p:cNvPr id="30" name="Straight Connector 29"/>
            <p:cNvCxnSpPr/>
            <p:nvPr userDrawn="1"/>
          </p:nvCxnSpPr>
          <p:spPr>
            <a:xfrm>
              <a:off x="6001153" y="1123383"/>
              <a:ext cx="0" cy="4990320"/>
            </a:xfrm>
            <a:prstGeom prst="line">
              <a:avLst/>
            </a:prstGeom>
            <a:ln w="9525">
              <a:solidFill>
                <a:schemeClr val="tx1">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userDrawn="1"/>
          </p:nvCxnSpPr>
          <p:spPr>
            <a:xfrm>
              <a:off x="3153206" y="1131079"/>
              <a:ext cx="0" cy="4990320"/>
            </a:xfrm>
            <a:prstGeom prst="line">
              <a:avLst/>
            </a:prstGeom>
            <a:ln w="9525">
              <a:solidFill>
                <a:schemeClr val="tx1">
                  <a:lumMod val="20000"/>
                  <a:lumOff val="80000"/>
                </a:schemeClr>
              </a:solidFill>
            </a:ln>
          </p:spPr>
          <p:style>
            <a:lnRef idx="1">
              <a:schemeClr val="accent1"/>
            </a:lnRef>
            <a:fillRef idx="0">
              <a:schemeClr val="accent1"/>
            </a:fillRef>
            <a:effectRef idx="0">
              <a:schemeClr val="accent1"/>
            </a:effectRef>
            <a:fontRef idx="minor">
              <a:schemeClr val="tx1"/>
            </a:fontRef>
          </p:style>
        </p:cxnSp>
      </p:grpSp>
      <p:sp>
        <p:nvSpPr>
          <p:cNvPr id="16" name="Title Placeholder 1"/>
          <p:cNvSpPr>
            <a:spLocks noGrp="1" noChangeAspect="1"/>
          </p:cNvSpPr>
          <p:nvPr>
            <p:ph type="title"/>
          </p:nvPr>
        </p:nvSpPr>
        <p:spPr bwMode="auto">
          <a:xfrm>
            <a:off x="617035" y="352945"/>
            <a:ext cx="10965365" cy="1018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noAutofit/>
          </a:bodyPr>
          <a:lstStyle/>
          <a:p>
            <a:pPr lvl="0"/>
            <a:r>
              <a:rPr lang="en-US" altLang="en-US"/>
              <a:t>Click to edit Master title style</a:t>
            </a:r>
            <a:endParaRPr lang="en-US" altLang="en-US" dirty="0"/>
          </a:p>
        </p:txBody>
      </p:sp>
    </p:spTree>
    <p:extLst>
      <p:ext uri="{BB962C8B-B14F-4D97-AF65-F5344CB8AC3E}">
        <p14:creationId xmlns:p14="http://schemas.microsoft.com/office/powerpoint/2010/main" val="37904570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tandard-TitleandContent-3coldividers-no bottom squares">
    <p:spTree>
      <p:nvGrpSpPr>
        <p:cNvPr id="1" name=""/>
        <p:cNvGrpSpPr/>
        <p:nvPr/>
      </p:nvGrpSpPr>
      <p:grpSpPr>
        <a:xfrm>
          <a:off x="0" y="0"/>
          <a:ext cx="0" cy="0"/>
          <a:chOff x="0" y="0"/>
          <a:chExt cx="0" cy="0"/>
        </a:xfrm>
      </p:grpSpPr>
      <p:grpSp>
        <p:nvGrpSpPr>
          <p:cNvPr id="17" name="Background Elements">
            <a:extLst>
              <a:ext uri="{FF2B5EF4-FFF2-40B4-BE49-F238E27FC236}">
                <a16:creationId xmlns:a16="http://schemas.microsoft.com/office/drawing/2014/main" id="{1A51C39A-6184-144D-9352-11E8340C1D8A}"/>
              </a:ext>
            </a:extLst>
          </p:cNvPr>
          <p:cNvGrpSpPr/>
          <p:nvPr userDrawn="1"/>
        </p:nvGrpSpPr>
        <p:grpSpPr>
          <a:xfrm>
            <a:off x="0" y="2735"/>
            <a:ext cx="2141951" cy="1443019"/>
            <a:chOff x="0" y="0"/>
            <a:chExt cx="2141951" cy="1443019"/>
          </a:xfrm>
        </p:grpSpPr>
        <p:sp>
          <p:nvSpPr>
            <p:cNvPr id="18" name="Rectangle 17">
              <a:extLst>
                <a:ext uri="{FF2B5EF4-FFF2-40B4-BE49-F238E27FC236}">
                  <a16:creationId xmlns:a16="http://schemas.microsoft.com/office/drawing/2014/main" id="{7A47BCD6-7E53-1340-AF81-82BAD43C7528}"/>
                </a:ext>
              </a:extLst>
            </p:cNvPr>
            <p:cNvSpPr/>
            <p:nvPr userDrawn="1"/>
          </p:nvSpPr>
          <p:spPr>
            <a:xfrm>
              <a:off x="0" y="0"/>
              <a:ext cx="1052186" cy="1052186"/>
            </a:xfrm>
            <a:prstGeom prst="rect">
              <a:avLst/>
            </a:prstGeom>
            <a:solidFill>
              <a:schemeClr val="bg1">
                <a:lumMod val="8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8FCAB5D8-6ACB-2D40-981C-F58AD4B66EC7}"/>
                </a:ext>
              </a:extLst>
            </p:cNvPr>
            <p:cNvSpPr/>
            <p:nvPr userDrawn="1"/>
          </p:nvSpPr>
          <p:spPr>
            <a:xfrm>
              <a:off x="196937" y="930419"/>
              <a:ext cx="512600" cy="512600"/>
            </a:xfrm>
            <a:prstGeom prst="rect">
              <a:avLst/>
            </a:prstGeom>
            <a:solidFill>
              <a:schemeClr val="accent4">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332D02FA-65FC-2446-91A7-82401730A8D7}"/>
                </a:ext>
              </a:extLst>
            </p:cNvPr>
            <p:cNvSpPr/>
            <p:nvPr userDrawn="1"/>
          </p:nvSpPr>
          <p:spPr>
            <a:xfrm>
              <a:off x="1892593" y="167413"/>
              <a:ext cx="249358" cy="249358"/>
            </a:xfrm>
            <a:prstGeom prst="rect">
              <a:avLst/>
            </a:prstGeom>
            <a:solidFill>
              <a:schemeClr val="tx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 name="Text Placeholder 2"/>
          <p:cNvSpPr>
            <a:spLocks noGrp="1"/>
          </p:cNvSpPr>
          <p:nvPr>
            <p:ph type="body" idx="1"/>
          </p:nvPr>
        </p:nvSpPr>
        <p:spPr>
          <a:xfrm>
            <a:off x="626503" y="2017859"/>
            <a:ext cx="3346484" cy="626992"/>
          </a:xfrm>
        </p:spPr>
        <p:txBody>
          <a:bodyPr anchor="t" anchorCtr="0"/>
          <a:lstStyle>
            <a:lvl1pPr marL="0" indent="0">
              <a:buNone/>
              <a:defRPr sz="2200" b="1">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5" name="Text Placeholder 4"/>
          <p:cNvSpPr>
            <a:spLocks noGrp="1"/>
          </p:cNvSpPr>
          <p:nvPr>
            <p:ph type="body" sz="quarter" idx="3"/>
          </p:nvPr>
        </p:nvSpPr>
        <p:spPr>
          <a:xfrm>
            <a:off x="4436708" y="2017859"/>
            <a:ext cx="3347166" cy="626992"/>
          </a:xfrm>
        </p:spPr>
        <p:txBody>
          <a:bodyPr anchor="t" anchorCtr="0"/>
          <a:lstStyle>
            <a:lvl1pPr marL="0" indent="0">
              <a:buNone/>
              <a:defRPr sz="2200" b="1">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7" name="Date Placeholder 6"/>
          <p:cNvSpPr>
            <a:spLocks noGrp="1"/>
          </p:cNvSpPr>
          <p:nvPr>
            <p:ph type="dt" sz="half" idx="10"/>
          </p:nvPr>
        </p:nvSpPr>
        <p:spPr/>
        <p:txBody>
          <a:bodyPr/>
          <a:lstStyle>
            <a:lvl1pPr defTabSz="914400">
              <a:defRPr>
                <a:latin typeface="+mn-lt"/>
              </a:defRPr>
            </a:lvl1pPr>
          </a:lstStyle>
          <a:p>
            <a:fld id="{CD4EB8C0-859F-CA46-876A-EF5A14677376}" type="datetime1">
              <a:rPr lang="en-US" smtClean="0"/>
              <a:pPr/>
              <a:t>4/3/2019</a:t>
            </a:fld>
            <a:endParaRPr lang="en-US"/>
          </a:p>
        </p:txBody>
      </p:sp>
      <p:sp>
        <p:nvSpPr>
          <p:cNvPr id="8" name="Footer Placeholder 7"/>
          <p:cNvSpPr>
            <a:spLocks noGrp="1"/>
          </p:cNvSpPr>
          <p:nvPr>
            <p:ph type="ftr" sz="quarter" idx="11"/>
          </p:nvPr>
        </p:nvSpPr>
        <p:spPr/>
        <p:txBody>
          <a:bodyPr/>
          <a:lstStyle>
            <a:lvl1pPr defTabSz="914400">
              <a:defRPr>
                <a:latin typeface="+mn-lt"/>
              </a:defRPr>
            </a:lvl1pPr>
          </a:lstStyle>
          <a:p>
            <a:r>
              <a:rPr lang="en-US"/>
              <a:t>Temporary Title Test Here</a:t>
            </a:r>
          </a:p>
        </p:txBody>
      </p:sp>
      <p:sp>
        <p:nvSpPr>
          <p:cNvPr id="9" name="Slide Number Placeholder 8"/>
          <p:cNvSpPr>
            <a:spLocks noGrp="1"/>
          </p:cNvSpPr>
          <p:nvPr>
            <p:ph type="sldNum" sz="quarter" idx="12"/>
          </p:nvPr>
        </p:nvSpPr>
        <p:spPr/>
        <p:txBody>
          <a:bodyPr/>
          <a:lstStyle>
            <a:lvl1pPr defTabSz="914400">
              <a:defRPr>
                <a:latin typeface="+mn-lt"/>
              </a:defRPr>
            </a:lvl1pPr>
          </a:lstStyle>
          <a:p>
            <a:fld id="{C3A76A67-AEA6-4344-8AA9-EACD07FC553A}" type="slidenum">
              <a:rPr lang="en-US" smtClean="0"/>
              <a:pPr/>
              <a:t>‹#›</a:t>
            </a:fld>
            <a:endParaRPr lang="en-US"/>
          </a:p>
        </p:txBody>
      </p:sp>
      <p:sp>
        <p:nvSpPr>
          <p:cNvPr id="10" name="Text Placeholder 6"/>
          <p:cNvSpPr>
            <a:spLocks noGrp="1"/>
          </p:cNvSpPr>
          <p:nvPr>
            <p:ph type="body" sz="quarter" idx="15"/>
          </p:nvPr>
        </p:nvSpPr>
        <p:spPr>
          <a:xfrm>
            <a:off x="642731" y="6121399"/>
            <a:ext cx="11023600" cy="352426"/>
          </a:xfrm>
        </p:spPr>
        <p:txBody>
          <a:bodyPr/>
          <a:lstStyle>
            <a:lvl1pPr marL="0" indent="0">
              <a:buNone/>
              <a:defRPr sz="800">
                <a:solidFill>
                  <a:schemeClr val="tx1"/>
                </a:solidFill>
                <a:latin typeface="+mn-lt"/>
              </a:defRPr>
            </a:lvl1pPr>
            <a:lvl2pPr marL="231775" indent="0">
              <a:buNone/>
              <a:defRPr sz="800">
                <a:solidFill>
                  <a:schemeClr val="tx1"/>
                </a:solidFill>
              </a:defRPr>
            </a:lvl2pPr>
            <a:lvl3pPr>
              <a:defRPr sz="800">
                <a:solidFill>
                  <a:schemeClr val="tx1"/>
                </a:solidFill>
              </a:defRPr>
            </a:lvl3pPr>
            <a:lvl4pPr>
              <a:defRPr sz="800">
                <a:solidFill>
                  <a:schemeClr val="tx1"/>
                </a:solidFill>
              </a:defRPr>
            </a:lvl4pPr>
            <a:lvl5pPr>
              <a:defRPr sz="800">
                <a:solidFill>
                  <a:schemeClr val="tx1"/>
                </a:solidFill>
              </a:defRPr>
            </a:lvl5pPr>
          </a:lstStyle>
          <a:p>
            <a:pPr lvl="0"/>
            <a:r>
              <a:rPr lang="en-US"/>
              <a:t>Edit Master text styles</a:t>
            </a:r>
          </a:p>
        </p:txBody>
      </p:sp>
      <p:sp>
        <p:nvSpPr>
          <p:cNvPr id="19" name="Text Placeholder 4"/>
          <p:cNvSpPr>
            <a:spLocks noGrp="1"/>
          </p:cNvSpPr>
          <p:nvPr>
            <p:ph type="body" sz="quarter" idx="17"/>
          </p:nvPr>
        </p:nvSpPr>
        <p:spPr>
          <a:xfrm>
            <a:off x="8213895" y="2017859"/>
            <a:ext cx="3368478" cy="626992"/>
          </a:xfrm>
        </p:spPr>
        <p:txBody>
          <a:bodyPr anchor="t" anchorCtr="0"/>
          <a:lstStyle>
            <a:lvl1pPr marL="0" indent="0">
              <a:buNone/>
              <a:defRPr sz="2200" b="1">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5" name="Content Placeholder 3"/>
          <p:cNvSpPr>
            <a:spLocks noGrp="1"/>
          </p:cNvSpPr>
          <p:nvPr>
            <p:ph sz="half" idx="18"/>
          </p:nvPr>
        </p:nvSpPr>
        <p:spPr>
          <a:xfrm>
            <a:off x="626503" y="2841770"/>
            <a:ext cx="3346558" cy="2935292"/>
          </a:xfrm>
        </p:spPr>
        <p:txBody>
          <a:bodyPr/>
          <a:lstStyle>
            <a:lvl1pPr>
              <a:buClr>
                <a:schemeClr val="accent2"/>
              </a:buClr>
              <a:defRPr sz="2000">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6" name="Content Placeholder 5"/>
          <p:cNvSpPr>
            <a:spLocks noGrp="1"/>
          </p:cNvSpPr>
          <p:nvPr>
            <p:ph sz="quarter" idx="19"/>
          </p:nvPr>
        </p:nvSpPr>
        <p:spPr>
          <a:xfrm>
            <a:off x="4436806" y="2841770"/>
            <a:ext cx="3349026" cy="2935290"/>
          </a:xfrm>
        </p:spPr>
        <p:txBody>
          <a:bodyPr/>
          <a:lstStyle>
            <a:lvl1pPr>
              <a:defRPr sz="2000">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7" name="Content Placeholder 15"/>
          <p:cNvSpPr>
            <a:spLocks noGrp="1"/>
          </p:cNvSpPr>
          <p:nvPr>
            <p:ph sz="quarter" idx="20"/>
          </p:nvPr>
        </p:nvSpPr>
        <p:spPr>
          <a:xfrm>
            <a:off x="8213897" y="2841771"/>
            <a:ext cx="3368503" cy="2935291"/>
          </a:xfrm>
        </p:spPr>
        <p:txBody>
          <a:bodyPr/>
          <a:lstStyle>
            <a:lvl1pPr>
              <a:defRPr sz="2000">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2" name="Group 1"/>
          <p:cNvGrpSpPr/>
          <p:nvPr userDrawn="1"/>
        </p:nvGrpSpPr>
        <p:grpSpPr>
          <a:xfrm>
            <a:off x="4204275" y="1554396"/>
            <a:ext cx="3797263" cy="4537861"/>
            <a:chOff x="3153206" y="1123383"/>
            <a:chExt cx="2847947" cy="4998016"/>
          </a:xfrm>
        </p:grpSpPr>
        <p:cxnSp>
          <p:nvCxnSpPr>
            <p:cNvPr id="30" name="Straight Connector 29"/>
            <p:cNvCxnSpPr/>
            <p:nvPr userDrawn="1"/>
          </p:nvCxnSpPr>
          <p:spPr>
            <a:xfrm>
              <a:off x="6001153" y="1123383"/>
              <a:ext cx="0" cy="4990320"/>
            </a:xfrm>
            <a:prstGeom prst="line">
              <a:avLst/>
            </a:prstGeom>
            <a:ln w="9525">
              <a:solidFill>
                <a:schemeClr val="tx1">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userDrawn="1"/>
          </p:nvCxnSpPr>
          <p:spPr>
            <a:xfrm>
              <a:off x="3153206" y="1131079"/>
              <a:ext cx="0" cy="4990320"/>
            </a:xfrm>
            <a:prstGeom prst="line">
              <a:avLst/>
            </a:prstGeom>
            <a:ln w="9525">
              <a:solidFill>
                <a:schemeClr val="tx1">
                  <a:lumMod val="20000"/>
                  <a:lumOff val="80000"/>
                </a:schemeClr>
              </a:solidFill>
            </a:ln>
          </p:spPr>
          <p:style>
            <a:lnRef idx="1">
              <a:schemeClr val="accent1"/>
            </a:lnRef>
            <a:fillRef idx="0">
              <a:schemeClr val="accent1"/>
            </a:fillRef>
            <a:effectRef idx="0">
              <a:schemeClr val="accent1"/>
            </a:effectRef>
            <a:fontRef idx="minor">
              <a:schemeClr val="tx1"/>
            </a:fontRef>
          </p:style>
        </p:cxnSp>
      </p:grpSp>
      <p:sp>
        <p:nvSpPr>
          <p:cNvPr id="16" name="Title Placeholder 1"/>
          <p:cNvSpPr>
            <a:spLocks noGrp="1" noChangeAspect="1"/>
          </p:cNvSpPr>
          <p:nvPr>
            <p:ph type="title"/>
          </p:nvPr>
        </p:nvSpPr>
        <p:spPr bwMode="auto">
          <a:xfrm>
            <a:off x="617035" y="352945"/>
            <a:ext cx="10965365" cy="4197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noAutofit/>
          </a:bodyPr>
          <a:lstStyle/>
          <a:p>
            <a:pPr lvl="0"/>
            <a:r>
              <a:rPr lang="en-US" altLang="en-US" dirty="0"/>
              <a:t>Click to edit Master title style</a:t>
            </a:r>
          </a:p>
        </p:txBody>
      </p:sp>
    </p:spTree>
    <p:extLst>
      <p:ext uri="{BB962C8B-B14F-4D97-AF65-F5344CB8AC3E}">
        <p14:creationId xmlns:p14="http://schemas.microsoft.com/office/powerpoint/2010/main" val="14819218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lvl1pPr defTabSz="914400">
              <a:defRPr sz="800">
                <a:latin typeface="+mn-lt"/>
                <a:ea typeface="Trebuchet MS" charset="0"/>
                <a:cs typeface="Trebuchet MS" charset="0"/>
              </a:defRPr>
            </a:lvl1pPr>
          </a:lstStyle>
          <a:p>
            <a:endParaRPr lang="en-US"/>
          </a:p>
        </p:txBody>
      </p:sp>
      <p:sp>
        <p:nvSpPr>
          <p:cNvPr id="5" name="Footer Placeholder 4"/>
          <p:cNvSpPr>
            <a:spLocks noGrp="1"/>
          </p:cNvSpPr>
          <p:nvPr>
            <p:ph type="ftr" sz="quarter" idx="11"/>
          </p:nvPr>
        </p:nvSpPr>
        <p:spPr>
          <a:xfrm>
            <a:off x="618066" y="6473826"/>
            <a:ext cx="4766735" cy="269875"/>
          </a:xfrm>
        </p:spPr>
        <p:txBody>
          <a:bodyPr/>
          <a:lstStyle>
            <a:lvl1pPr defTabSz="914400">
              <a:defRPr sz="800" dirty="0">
                <a:latin typeface="+mn-lt"/>
                <a:ea typeface="Trebuchet MS" charset="0"/>
                <a:cs typeface="Trebuchet MS" charset="0"/>
              </a:defRPr>
            </a:lvl1pPr>
          </a:lstStyle>
          <a:p>
            <a:endParaRPr lang="en-US"/>
          </a:p>
        </p:txBody>
      </p:sp>
      <p:sp>
        <p:nvSpPr>
          <p:cNvPr id="6" name="Slide Number Placeholder 5"/>
          <p:cNvSpPr>
            <a:spLocks noGrp="1"/>
          </p:cNvSpPr>
          <p:nvPr>
            <p:ph type="sldNum" sz="quarter" idx="12"/>
          </p:nvPr>
        </p:nvSpPr>
        <p:spPr>
          <a:xfrm>
            <a:off x="304801" y="6473826"/>
            <a:ext cx="304800" cy="269875"/>
          </a:xfrm>
        </p:spPr>
        <p:txBody>
          <a:bodyPr/>
          <a:lstStyle>
            <a:lvl1pPr defTabSz="914400">
              <a:defRPr sz="800">
                <a:latin typeface="+mn-lt"/>
                <a:ea typeface="Trebuchet MS" charset="0"/>
                <a:cs typeface="Trebuchet MS" charset="0"/>
              </a:defRPr>
            </a:lvl1pPr>
          </a:lstStyle>
          <a:p>
            <a:fld id="{C3A76A67-AEA6-4344-8AA9-EACD07FC553A}" type="slidenum">
              <a:rPr lang="en-US" smtClean="0"/>
              <a:pPr/>
              <a:t>‹#›</a:t>
            </a:fld>
            <a:endParaRPr lang="en-US" dirty="0"/>
          </a:p>
        </p:txBody>
      </p:sp>
      <p:sp>
        <p:nvSpPr>
          <p:cNvPr id="7" name="Text Placeholder 6"/>
          <p:cNvSpPr>
            <a:spLocks noGrp="1"/>
          </p:cNvSpPr>
          <p:nvPr>
            <p:ph type="body" sz="quarter" idx="14"/>
          </p:nvPr>
        </p:nvSpPr>
        <p:spPr>
          <a:xfrm>
            <a:off x="618066" y="6089496"/>
            <a:ext cx="10916736" cy="284008"/>
          </a:xfrm>
        </p:spPr>
        <p:txBody>
          <a:bodyPr/>
          <a:lstStyle>
            <a:lvl1pPr marL="0" indent="0">
              <a:buFont typeface="Arial" charset="0"/>
              <a:buNone/>
              <a:defRPr sz="800">
                <a:solidFill>
                  <a:schemeClr val="tx1"/>
                </a:solidFill>
              </a:defRPr>
            </a:lvl1pPr>
            <a:lvl2pPr marL="231775" indent="0">
              <a:buNone/>
              <a:defRPr sz="800">
                <a:solidFill>
                  <a:schemeClr val="tx1"/>
                </a:solidFill>
              </a:defRPr>
            </a:lvl2pPr>
            <a:lvl3pPr>
              <a:defRPr sz="800">
                <a:solidFill>
                  <a:schemeClr val="tx1"/>
                </a:solidFill>
              </a:defRPr>
            </a:lvl3pPr>
            <a:lvl4pPr>
              <a:defRPr sz="800">
                <a:solidFill>
                  <a:schemeClr val="tx1"/>
                </a:solidFill>
              </a:defRPr>
            </a:lvl4pPr>
            <a:lvl5pPr>
              <a:defRPr sz="800">
                <a:solidFill>
                  <a:schemeClr val="tx1"/>
                </a:solidFill>
              </a:defRPr>
            </a:lvl5pPr>
          </a:lstStyle>
          <a:p>
            <a:pPr lvl="0"/>
            <a:r>
              <a:rPr lang="en-US"/>
              <a:t>Edit Master text styles</a:t>
            </a:r>
          </a:p>
        </p:txBody>
      </p:sp>
      <p:sp>
        <p:nvSpPr>
          <p:cNvPr id="10" name="Title Placeholder 1"/>
          <p:cNvSpPr>
            <a:spLocks noGrp="1" noChangeAspect="1"/>
          </p:cNvSpPr>
          <p:nvPr>
            <p:ph type="title"/>
          </p:nvPr>
        </p:nvSpPr>
        <p:spPr bwMode="auto">
          <a:xfrm>
            <a:off x="617035" y="352945"/>
            <a:ext cx="10917767" cy="1018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noAutofit/>
          </a:bodyPr>
          <a:lstStyle>
            <a:lvl1pPr>
              <a:defRPr>
                <a:latin typeface="+mj-lt"/>
              </a:defRPr>
            </a:lvl1pPr>
          </a:lstStyle>
          <a:p>
            <a:pPr lvl="0"/>
            <a:r>
              <a:rPr lang="en-US" altLang="en-US"/>
              <a:t>Click to edit Master title style</a:t>
            </a:r>
            <a:endParaRPr lang="en-US" altLang="en-US" dirty="0"/>
          </a:p>
        </p:txBody>
      </p:sp>
      <p:sp>
        <p:nvSpPr>
          <p:cNvPr id="9" name="Content Placeholder 6">
            <a:extLst>
              <a:ext uri="{FF2B5EF4-FFF2-40B4-BE49-F238E27FC236}">
                <a16:creationId xmlns:a16="http://schemas.microsoft.com/office/drawing/2014/main" id="{882B4EDD-469B-364A-B9D2-6906A6DC24BD}"/>
              </a:ext>
            </a:extLst>
          </p:cNvPr>
          <p:cNvSpPr>
            <a:spLocks noGrp="1"/>
          </p:cNvSpPr>
          <p:nvPr>
            <p:ph sz="quarter" idx="13"/>
          </p:nvPr>
        </p:nvSpPr>
        <p:spPr>
          <a:xfrm>
            <a:off x="617538" y="1573213"/>
            <a:ext cx="10917264" cy="4516437"/>
          </a:xfrm>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16703737"/>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image" Target="../media/image1.jpe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5363" name="Title Placeholder 1"/>
          <p:cNvSpPr>
            <a:spLocks noGrp="1" noChangeAspect="1"/>
          </p:cNvSpPr>
          <p:nvPr>
            <p:ph type="title"/>
          </p:nvPr>
        </p:nvSpPr>
        <p:spPr bwMode="auto">
          <a:xfrm>
            <a:off x="617035" y="352945"/>
            <a:ext cx="10917767" cy="1018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noAutofit/>
          </a:bodyPr>
          <a:lstStyle/>
          <a:p>
            <a:pPr lvl="0"/>
            <a:r>
              <a:rPr lang="en-US" altLang="en-US"/>
              <a:t>Click to edit Master title style</a:t>
            </a:r>
            <a:endParaRPr lang="en-US" altLang="en-US" dirty="0"/>
          </a:p>
        </p:txBody>
      </p:sp>
      <p:sp>
        <p:nvSpPr>
          <p:cNvPr id="1027" name="Text Placeholder 2"/>
          <p:cNvSpPr>
            <a:spLocks noGrp="1"/>
          </p:cNvSpPr>
          <p:nvPr>
            <p:ph type="body" idx="1"/>
          </p:nvPr>
        </p:nvSpPr>
        <p:spPr bwMode="auto">
          <a:xfrm>
            <a:off x="609601" y="1524000"/>
            <a:ext cx="10917767" cy="4678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p>
            <a:pPr lvl="0"/>
            <a:r>
              <a:rPr lang="en-US" altLang="en-US" dirty="0"/>
              <a:t>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4" name="Date Placeholder 3"/>
          <p:cNvSpPr>
            <a:spLocks noGrp="1"/>
          </p:cNvSpPr>
          <p:nvPr>
            <p:ph type="dt" sz="half" idx="2"/>
          </p:nvPr>
        </p:nvSpPr>
        <p:spPr>
          <a:xfrm>
            <a:off x="5476747" y="6481260"/>
            <a:ext cx="2743200" cy="269875"/>
          </a:xfrm>
          <a:prstGeom prst="rect">
            <a:avLst/>
          </a:prstGeom>
        </p:spPr>
        <p:txBody>
          <a:bodyPr vert="horz" wrap="square" lIns="0" tIns="45720" rIns="0" bIns="45720" numCol="1" anchor="ctr" anchorCtr="0" compatLnSpc="1">
            <a:prstTxWarp prst="textNoShape">
              <a:avLst/>
            </a:prstTxWarp>
          </a:bodyPr>
          <a:lstStyle>
            <a:lvl1pPr defTabSz="457200" eaLnBrk="1" hangingPunct="1">
              <a:defRPr sz="800">
                <a:solidFill>
                  <a:srgbClr val="8B929E"/>
                </a:solidFill>
                <a:latin typeface="+mn-lt"/>
              </a:defRPr>
            </a:lvl1pPr>
          </a:lstStyle>
          <a:p>
            <a:endParaRPr lang="en-US"/>
          </a:p>
        </p:txBody>
      </p:sp>
      <p:sp>
        <p:nvSpPr>
          <p:cNvPr id="5" name="Footer Placeholder 4"/>
          <p:cNvSpPr>
            <a:spLocks noGrp="1"/>
          </p:cNvSpPr>
          <p:nvPr>
            <p:ph type="ftr" sz="quarter" idx="3"/>
          </p:nvPr>
        </p:nvSpPr>
        <p:spPr>
          <a:xfrm>
            <a:off x="627464" y="6481260"/>
            <a:ext cx="4711700" cy="269875"/>
          </a:xfrm>
          <a:prstGeom prst="rect">
            <a:avLst/>
          </a:prstGeom>
        </p:spPr>
        <p:txBody>
          <a:bodyPr vert="horz" lIns="0" tIns="45720" rIns="0" bIns="45720" rtlCol="0" anchor="ctr"/>
          <a:lstStyle>
            <a:lvl1pPr algn="l" defTabSz="457200" eaLnBrk="1" fontAlgn="auto" hangingPunct="1">
              <a:spcBef>
                <a:spcPts val="0"/>
              </a:spcBef>
              <a:spcAft>
                <a:spcPts val="0"/>
              </a:spcAft>
              <a:defRPr sz="800" smtClean="0">
                <a:solidFill>
                  <a:srgbClr val="474C55">
                    <a:lumMod val="60000"/>
                    <a:lumOff val="40000"/>
                  </a:srgbClr>
                </a:solidFill>
                <a:latin typeface="+mn-lt"/>
                <a:ea typeface="+mn-ea"/>
                <a:cs typeface="+mn-cs"/>
              </a:defRPr>
            </a:lvl1pPr>
          </a:lstStyle>
          <a:p>
            <a:endParaRPr lang="en-US" dirty="0"/>
          </a:p>
        </p:txBody>
      </p:sp>
      <p:sp>
        <p:nvSpPr>
          <p:cNvPr id="6" name="Slide Number Placeholder 5"/>
          <p:cNvSpPr>
            <a:spLocks noGrp="1"/>
          </p:cNvSpPr>
          <p:nvPr>
            <p:ph type="sldNum" sz="quarter" idx="4"/>
          </p:nvPr>
        </p:nvSpPr>
        <p:spPr>
          <a:xfrm>
            <a:off x="298256" y="6481260"/>
            <a:ext cx="309963" cy="269875"/>
          </a:xfrm>
          <a:prstGeom prst="rect">
            <a:avLst/>
          </a:prstGeom>
        </p:spPr>
        <p:txBody>
          <a:bodyPr vert="horz" wrap="square" lIns="0" tIns="45720" rIns="0" bIns="45720" numCol="1" anchor="ctr" anchorCtr="0" compatLnSpc="1">
            <a:prstTxWarp prst="textNoShape">
              <a:avLst/>
            </a:prstTxWarp>
          </a:bodyPr>
          <a:lstStyle>
            <a:lvl1pPr algn="ctr" defTabSz="457200" eaLnBrk="1" hangingPunct="1">
              <a:defRPr sz="800">
                <a:solidFill>
                  <a:srgbClr val="8B929E"/>
                </a:solidFill>
                <a:latin typeface="+mn-lt"/>
              </a:defRPr>
            </a:lvl1pPr>
          </a:lstStyle>
          <a:p>
            <a:fld id="{C3A76A67-AEA6-4344-8AA9-EACD07FC553A}" type="slidenum">
              <a:rPr lang="en-US" smtClean="0"/>
              <a:pPr/>
              <a:t>‹#›</a:t>
            </a:fld>
            <a:endParaRPr lang="en-US"/>
          </a:p>
        </p:txBody>
      </p:sp>
      <p:sp>
        <p:nvSpPr>
          <p:cNvPr id="2" name="Rectangle 1">
            <a:extLst>
              <a:ext uri="{FF2B5EF4-FFF2-40B4-BE49-F238E27FC236}">
                <a16:creationId xmlns:a16="http://schemas.microsoft.com/office/drawing/2014/main" id="{9BFD3A21-A4AF-4243-B99C-0C1B4119580B}"/>
              </a:ext>
            </a:extLst>
          </p:cNvPr>
          <p:cNvSpPr/>
          <p:nvPr userDrawn="1"/>
        </p:nvSpPr>
        <p:spPr>
          <a:xfrm>
            <a:off x="10944520" y="6674177"/>
            <a:ext cx="782424" cy="18382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Content Placeholder 6">
            <a:extLst>
              <a:ext uri="{FF2B5EF4-FFF2-40B4-BE49-F238E27FC236}">
                <a16:creationId xmlns:a16="http://schemas.microsoft.com/office/drawing/2014/main" id="{BE21639D-580A-1C4E-82F2-819BAA8A6661}"/>
              </a:ext>
            </a:extLst>
          </p:cNvPr>
          <p:cNvPicPr>
            <a:picLocks noChangeAspect="1"/>
          </p:cNvPicPr>
          <p:nvPr userDrawn="1"/>
        </p:nvPicPr>
        <p:blipFill rotWithShape="1">
          <a:blip r:embed="rId37">
            <a:extLst>
              <a:ext uri="{28A0092B-C50C-407E-A947-70E740481C1C}">
                <a14:useLocalDpi xmlns:a14="http://schemas.microsoft.com/office/drawing/2010/main"/>
              </a:ext>
            </a:extLst>
          </a:blip>
          <a:srcRect/>
          <a:stretch/>
        </p:blipFill>
        <p:spPr bwMode="auto">
          <a:xfrm>
            <a:off x="10733103" y="6348338"/>
            <a:ext cx="1145219" cy="34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pic>
    </p:spTree>
    <p:extLst>
      <p:ext uri="{BB962C8B-B14F-4D97-AF65-F5344CB8AC3E}">
        <p14:creationId xmlns:p14="http://schemas.microsoft.com/office/powerpoint/2010/main" val="2356353913"/>
      </p:ext>
    </p:extLst>
  </p:cSld>
  <p:clrMap bg1="lt1" tx1="dk1" bg2="lt2" tx2="dk2" accent1="accent1" accent2="accent2" accent3="accent3" accent4="accent4" accent5="accent5" accent6="accent6" hlink="hlink" folHlink="folHlink"/>
  <p:sldLayoutIdLst>
    <p:sldLayoutId id="2147483822" r:id="rId1"/>
    <p:sldLayoutId id="2147483937" r:id="rId2"/>
    <p:sldLayoutId id="2147483952" r:id="rId3"/>
    <p:sldLayoutId id="2147483936" r:id="rId4"/>
    <p:sldLayoutId id="2147483938" r:id="rId5"/>
    <p:sldLayoutId id="2147483940" r:id="rId6"/>
    <p:sldLayoutId id="2147483939" r:id="rId7"/>
    <p:sldLayoutId id="2147483953" r:id="rId8"/>
    <p:sldLayoutId id="2147483824" r:id="rId9"/>
    <p:sldLayoutId id="2147483947" r:id="rId10"/>
    <p:sldLayoutId id="2147483906" r:id="rId11"/>
    <p:sldLayoutId id="2147483907" r:id="rId12"/>
    <p:sldLayoutId id="2147483951" r:id="rId13"/>
    <p:sldLayoutId id="2147483837" r:id="rId14"/>
    <p:sldLayoutId id="2147483839" r:id="rId15"/>
    <p:sldLayoutId id="2147483919" r:id="rId16"/>
    <p:sldLayoutId id="2147483948" r:id="rId17"/>
    <p:sldLayoutId id="2147483949" r:id="rId18"/>
    <p:sldLayoutId id="2147483913" r:id="rId19"/>
    <p:sldLayoutId id="2147483950" r:id="rId20"/>
    <p:sldLayoutId id="2147483911" r:id="rId21"/>
    <p:sldLayoutId id="2147483915" r:id="rId22"/>
    <p:sldLayoutId id="2147483926" r:id="rId23"/>
    <p:sldLayoutId id="2147483916" r:id="rId24"/>
    <p:sldLayoutId id="2147483924" r:id="rId25"/>
    <p:sldLayoutId id="2147483942" r:id="rId26"/>
    <p:sldLayoutId id="2147483946" r:id="rId27"/>
    <p:sldLayoutId id="2147483944" r:id="rId28"/>
    <p:sldLayoutId id="2147483945" r:id="rId29"/>
    <p:sldLayoutId id="2147483941" r:id="rId30"/>
    <p:sldLayoutId id="2147483955" r:id="rId31"/>
    <p:sldLayoutId id="2147483957" r:id="rId32"/>
    <p:sldLayoutId id="2147483958" r:id="rId33"/>
    <p:sldLayoutId id="2147483959" r:id="rId34"/>
    <p:sldLayoutId id="2147483960" r:id="rId35"/>
  </p:sldLayoutIdLst>
  <p:hf hdr="0" ftr="0" dt="0"/>
  <p:txStyles>
    <p:titleStyle>
      <a:lvl1pPr algn="l" rtl="0" eaLnBrk="1" fontAlgn="base" hangingPunct="1">
        <a:lnSpc>
          <a:spcPct val="90000"/>
        </a:lnSpc>
        <a:spcBef>
          <a:spcPct val="0"/>
        </a:spcBef>
        <a:spcAft>
          <a:spcPct val="0"/>
        </a:spcAft>
        <a:defRPr sz="3400" b="1" kern="1200" spc="-10" baseline="0">
          <a:solidFill>
            <a:schemeClr val="tx2"/>
          </a:solidFill>
          <a:latin typeface="+mj-lt"/>
          <a:ea typeface="+mj-ea"/>
          <a:cs typeface="+mj-cs"/>
        </a:defRPr>
      </a:lvl1pPr>
      <a:lvl2pPr algn="l" rtl="0" eaLnBrk="1" fontAlgn="base" hangingPunct="1">
        <a:lnSpc>
          <a:spcPts val="3500"/>
        </a:lnSpc>
        <a:spcBef>
          <a:spcPct val="0"/>
        </a:spcBef>
        <a:spcAft>
          <a:spcPct val="0"/>
        </a:spcAft>
        <a:defRPr sz="3000" b="1">
          <a:solidFill>
            <a:schemeClr val="tx1"/>
          </a:solidFill>
          <a:latin typeface="Trebuchet MS" pitchFamily="34" charset="0"/>
        </a:defRPr>
      </a:lvl2pPr>
      <a:lvl3pPr algn="l" rtl="0" eaLnBrk="1" fontAlgn="base" hangingPunct="1">
        <a:lnSpc>
          <a:spcPts val="3500"/>
        </a:lnSpc>
        <a:spcBef>
          <a:spcPct val="0"/>
        </a:spcBef>
        <a:spcAft>
          <a:spcPct val="0"/>
        </a:spcAft>
        <a:defRPr sz="3000" b="1">
          <a:solidFill>
            <a:schemeClr val="tx1"/>
          </a:solidFill>
          <a:latin typeface="Trebuchet MS" pitchFamily="34" charset="0"/>
        </a:defRPr>
      </a:lvl3pPr>
      <a:lvl4pPr algn="l" rtl="0" eaLnBrk="1" fontAlgn="base" hangingPunct="1">
        <a:lnSpc>
          <a:spcPts val="3500"/>
        </a:lnSpc>
        <a:spcBef>
          <a:spcPct val="0"/>
        </a:spcBef>
        <a:spcAft>
          <a:spcPct val="0"/>
        </a:spcAft>
        <a:defRPr sz="3000" b="1">
          <a:solidFill>
            <a:schemeClr val="tx1"/>
          </a:solidFill>
          <a:latin typeface="Trebuchet MS" pitchFamily="34" charset="0"/>
        </a:defRPr>
      </a:lvl4pPr>
      <a:lvl5pPr algn="l" rtl="0" eaLnBrk="1" fontAlgn="base" hangingPunct="1">
        <a:lnSpc>
          <a:spcPts val="3500"/>
        </a:lnSpc>
        <a:spcBef>
          <a:spcPct val="0"/>
        </a:spcBef>
        <a:spcAft>
          <a:spcPct val="0"/>
        </a:spcAft>
        <a:defRPr sz="3000" b="1">
          <a:solidFill>
            <a:schemeClr val="tx1"/>
          </a:solidFill>
          <a:latin typeface="Trebuchet MS" pitchFamily="34" charset="0"/>
        </a:defRPr>
      </a:lvl5pPr>
      <a:lvl6pPr marL="457200" algn="l" rtl="0" eaLnBrk="1" fontAlgn="base" hangingPunct="1">
        <a:lnSpc>
          <a:spcPct val="90000"/>
        </a:lnSpc>
        <a:spcBef>
          <a:spcPct val="0"/>
        </a:spcBef>
        <a:spcAft>
          <a:spcPct val="0"/>
        </a:spcAft>
        <a:defRPr sz="3200" b="1">
          <a:solidFill>
            <a:srgbClr val="0755A3"/>
          </a:solidFill>
          <a:latin typeface="Trebuchet MS" pitchFamily="34" charset="0"/>
        </a:defRPr>
      </a:lvl6pPr>
      <a:lvl7pPr marL="914400" algn="l" rtl="0" eaLnBrk="1" fontAlgn="base" hangingPunct="1">
        <a:lnSpc>
          <a:spcPct val="90000"/>
        </a:lnSpc>
        <a:spcBef>
          <a:spcPct val="0"/>
        </a:spcBef>
        <a:spcAft>
          <a:spcPct val="0"/>
        </a:spcAft>
        <a:defRPr sz="3200" b="1">
          <a:solidFill>
            <a:srgbClr val="0755A3"/>
          </a:solidFill>
          <a:latin typeface="Trebuchet MS" pitchFamily="34" charset="0"/>
        </a:defRPr>
      </a:lvl7pPr>
      <a:lvl8pPr marL="1371600" algn="l" rtl="0" eaLnBrk="1" fontAlgn="base" hangingPunct="1">
        <a:lnSpc>
          <a:spcPct val="90000"/>
        </a:lnSpc>
        <a:spcBef>
          <a:spcPct val="0"/>
        </a:spcBef>
        <a:spcAft>
          <a:spcPct val="0"/>
        </a:spcAft>
        <a:defRPr sz="3200" b="1">
          <a:solidFill>
            <a:srgbClr val="0755A3"/>
          </a:solidFill>
          <a:latin typeface="Trebuchet MS" pitchFamily="34" charset="0"/>
        </a:defRPr>
      </a:lvl8pPr>
      <a:lvl9pPr marL="1828800" algn="l" rtl="0" eaLnBrk="1" fontAlgn="base" hangingPunct="1">
        <a:lnSpc>
          <a:spcPct val="90000"/>
        </a:lnSpc>
        <a:spcBef>
          <a:spcPct val="0"/>
        </a:spcBef>
        <a:spcAft>
          <a:spcPct val="0"/>
        </a:spcAft>
        <a:defRPr sz="3200" b="1">
          <a:solidFill>
            <a:srgbClr val="0755A3"/>
          </a:solidFill>
          <a:latin typeface="Trebuchet MS" pitchFamily="34" charset="0"/>
        </a:defRPr>
      </a:lvl9pPr>
    </p:titleStyle>
    <p:bodyStyle>
      <a:lvl1pPr marL="228600" indent="-228600" algn="l" rtl="0" eaLnBrk="1" fontAlgn="base" hangingPunct="1">
        <a:lnSpc>
          <a:spcPct val="95000"/>
        </a:lnSpc>
        <a:spcBef>
          <a:spcPts val="1000"/>
        </a:spcBef>
        <a:spcAft>
          <a:spcPct val="0"/>
        </a:spcAft>
        <a:buClr>
          <a:schemeClr val="accent2"/>
        </a:buClr>
        <a:buSzPct val="100000"/>
        <a:buFont typeface="Wingdings" charset="2"/>
        <a:buChar char="§"/>
        <a:tabLst>
          <a:tab pos="222250" algn="l"/>
        </a:tabLst>
        <a:defRPr sz="2200" kern="1200">
          <a:solidFill>
            <a:schemeClr val="tx1"/>
          </a:solidFill>
          <a:latin typeface="+mn-lt"/>
          <a:ea typeface="+mn-ea"/>
          <a:cs typeface="+mn-cs"/>
        </a:defRPr>
      </a:lvl1pPr>
      <a:lvl2pPr marL="465138" indent="-233363" algn="l" rtl="0" eaLnBrk="1" fontAlgn="base" hangingPunct="1">
        <a:lnSpc>
          <a:spcPct val="95000"/>
        </a:lnSpc>
        <a:spcBef>
          <a:spcPts val="1000"/>
        </a:spcBef>
        <a:spcAft>
          <a:spcPct val="0"/>
        </a:spcAft>
        <a:buClr>
          <a:schemeClr val="tx2">
            <a:lumMod val="50000"/>
            <a:lumOff val="50000"/>
          </a:schemeClr>
        </a:buClr>
        <a:buFont typeface="Wingdings" charset="2"/>
        <a:buChar char="§"/>
        <a:tabLst>
          <a:tab pos="455613" algn="l"/>
        </a:tabLst>
        <a:defRPr sz="2000" kern="1200">
          <a:solidFill>
            <a:schemeClr val="tx1"/>
          </a:solidFill>
          <a:latin typeface="+mn-lt"/>
          <a:ea typeface="+mn-ea"/>
          <a:cs typeface="+mn-cs"/>
        </a:defRPr>
      </a:lvl2pPr>
      <a:lvl3pPr marL="628650" indent="-163513" algn="l" rtl="0" eaLnBrk="1" fontAlgn="base" hangingPunct="1">
        <a:lnSpc>
          <a:spcPct val="95000"/>
        </a:lnSpc>
        <a:spcBef>
          <a:spcPts val="800"/>
        </a:spcBef>
        <a:spcAft>
          <a:spcPct val="0"/>
        </a:spcAft>
        <a:buClr>
          <a:srgbClr val="8B929E"/>
        </a:buClr>
        <a:buFont typeface="Corbel" charset="0"/>
        <a:buChar char="‐"/>
        <a:tabLst>
          <a:tab pos="561975" algn="l"/>
        </a:tabLst>
        <a:defRPr sz="1800" kern="1200">
          <a:solidFill>
            <a:schemeClr val="tx1"/>
          </a:solidFill>
          <a:latin typeface="+mn-lt"/>
          <a:ea typeface="+mn-ea"/>
          <a:cs typeface="+mn-cs"/>
        </a:defRPr>
      </a:lvl3pPr>
      <a:lvl4pPr marL="628650" indent="-163513" algn="l" rtl="0" eaLnBrk="1" fontAlgn="base" hangingPunct="1">
        <a:lnSpc>
          <a:spcPct val="95000"/>
        </a:lnSpc>
        <a:spcBef>
          <a:spcPts val="500"/>
        </a:spcBef>
        <a:spcAft>
          <a:spcPct val="0"/>
        </a:spcAft>
        <a:buClr>
          <a:srgbClr val="8B929E"/>
        </a:buClr>
        <a:buFont typeface="Corbel" charset="0"/>
        <a:buChar char="‐"/>
        <a:tabLst>
          <a:tab pos="561975" algn="l"/>
        </a:tabLst>
        <a:defRPr sz="1600" kern="1200">
          <a:solidFill>
            <a:schemeClr val="tx1"/>
          </a:solidFill>
          <a:latin typeface="+mn-lt"/>
          <a:ea typeface="+mn-ea"/>
          <a:cs typeface="+mn-cs"/>
        </a:defRPr>
      </a:lvl4pPr>
      <a:lvl5pPr marL="628650" indent="-163513" algn="l" rtl="0" eaLnBrk="1" fontAlgn="base" hangingPunct="1">
        <a:lnSpc>
          <a:spcPct val="95000"/>
        </a:lnSpc>
        <a:spcBef>
          <a:spcPts val="500"/>
        </a:spcBef>
        <a:spcAft>
          <a:spcPct val="0"/>
        </a:spcAft>
        <a:buClr>
          <a:srgbClr val="8B929E"/>
        </a:buClr>
        <a:buFont typeface="Corbel" charset="0"/>
        <a:buChar char="‐"/>
        <a:tabLst>
          <a:tab pos="561975" algn="l"/>
        </a:tabLst>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672">
          <p15:clr>
            <a:srgbClr val="F26B43"/>
          </p15:clr>
        </p15:guide>
        <p15:guide id="2" pos="3840">
          <p15:clr>
            <a:srgbClr val="F26B43"/>
          </p15:clr>
        </p15:guide>
        <p15:guide id="4" pos="5056">
          <p15:clr>
            <a:srgbClr val="F26B43"/>
          </p15:clr>
        </p15:guide>
        <p15:guide id="5" pos="2592">
          <p15:clr>
            <a:srgbClr val="F26B43"/>
          </p15:clr>
        </p15:guide>
        <p15:guide id="6" pos="7296">
          <p15:clr>
            <a:srgbClr val="F26B43"/>
          </p15:clr>
        </p15:guide>
        <p15:guide id="7" orient="horz" pos="576">
          <p15:clr>
            <a:srgbClr val="F26B43"/>
          </p15:clr>
        </p15:guide>
        <p15:guide id="8" orient="horz" pos="864">
          <p15:clr>
            <a:srgbClr val="F26B43"/>
          </p15:clr>
        </p15:guide>
        <p15:guide id="9" pos="187">
          <p15:clr>
            <a:srgbClr val="F26B43"/>
          </p15:clr>
        </p15:guide>
        <p15:guide id="10" pos="7488">
          <p15:clr>
            <a:srgbClr val="F26B43"/>
          </p15:clr>
        </p15:guide>
        <p15:guide id="11" pos="5312">
          <p15:clr>
            <a:srgbClr val="F26B43"/>
          </p15:clr>
        </p15:guide>
        <p15:guide id="12" pos="5504">
          <p15:clr>
            <a:srgbClr val="F26B43"/>
          </p15:clr>
        </p15:guide>
        <p15:guide id="13" orient="horz" pos="4080">
          <p15:clr>
            <a:srgbClr val="F26B43"/>
          </p15:clr>
        </p15:guide>
        <p15:guide id="14" orient="horz" pos="960">
          <p15:clr>
            <a:srgbClr val="F26B43"/>
          </p15:clr>
        </p15:guide>
        <p15:guide id="15" pos="4032">
          <p15:clr>
            <a:srgbClr val="F26B43"/>
          </p15:clr>
        </p15:guide>
        <p15:guide id="16" pos="3648">
          <p15:clr>
            <a:srgbClr val="F26B43"/>
          </p15:clr>
        </p15:guide>
        <p15:guide id="17" orient="horz" pos="102">
          <p15:clr>
            <a:srgbClr val="F26B43"/>
          </p15:clr>
        </p15:guide>
        <p15:guide id="18" orient="horz" pos="3994">
          <p15:clr>
            <a:srgbClr val="F26B43"/>
          </p15:clr>
        </p15:guide>
        <p15:guide id="19" orient="horz" pos="284">
          <p15:clr>
            <a:srgbClr val="F26B43"/>
          </p15:clr>
        </p15:guide>
        <p15:guide id="20" pos="384">
          <p15:clr>
            <a:srgbClr val="F26B43"/>
          </p15:clr>
        </p15:guide>
        <p15:guide id="21" orient="horz" pos="768">
          <p15:clr>
            <a:srgbClr val="F26B43"/>
          </p15:clr>
        </p15:guide>
        <p15:guide id="22" orient="horz" pos="216">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notesSlide" Target="../notesSlides/notesSlide1.xml"/><Relationship Id="rId1" Type="http://schemas.openxmlformats.org/officeDocument/2006/relationships/slideLayout" Target="../slideLayouts/slideLayout35.xml"/><Relationship Id="rId6" Type="http://schemas.openxmlformats.org/officeDocument/2006/relationships/image" Target="../media/image100.png"/></Relationships>
</file>

<file path=ppt/slides/_rels/slide10.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D3E27E5-EFE4-D847-8AE6-AF77BF54E3B7}"/>
              </a:ext>
            </a:extLst>
          </p:cNvPr>
          <p:cNvSpPr/>
          <p:nvPr/>
        </p:nvSpPr>
        <p:spPr>
          <a:xfrm>
            <a:off x="0" y="5447489"/>
            <a:ext cx="8373980" cy="141051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609599" y="1427535"/>
            <a:ext cx="7198659" cy="2387600"/>
          </a:xfrm>
        </p:spPr>
        <p:txBody>
          <a:bodyPr/>
          <a:lstStyle/>
          <a:p>
            <a:r>
              <a:rPr lang="en-US" dirty="0"/>
              <a:t>Machine Learning             Use Cases</a:t>
            </a:r>
          </a:p>
        </p:txBody>
      </p:sp>
      <p:sp>
        <p:nvSpPr>
          <p:cNvPr id="3" name="Subtitle 2"/>
          <p:cNvSpPr>
            <a:spLocks noGrp="1"/>
          </p:cNvSpPr>
          <p:nvPr>
            <p:ph type="subTitle" idx="1"/>
          </p:nvPr>
        </p:nvSpPr>
        <p:spPr>
          <a:xfrm>
            <a:off x="726141" y="3799330"/>
            <a:ext cx="7300260" cy="1038497"/>
          </a:xfrm>
        </p:spPr>
        <p:txBody>
          <a:bodyPr>
            <a:normAutofit/>
          </a:bodyPr>
          <a:lstStyle/>
          <a:p>
            <a:r>
              <a:rPr lang="en-US" sz="3200" dirty="0"/>
              <a:t>04/03/2019</a:t>
            </a:r>
            <a:endParaRPr lang="en-US" sz="2800" dirty="0"/>
          </a:p>
        </p:txBody>
      </p:sp>
      <p:sp>
        <p:nvSpPr>
          <p:cNvPr id="7" name="TextBox 6"/>
          <p:cNvSpPr txBox="1"/>
          <p:nvPr/>
        </p:nvSpPr>
        <p:spPr>
          <a:xfrm>
            <a:off x="609600" y="5638354"/>
            <a:ext cx="7764380" cy="184666"/>
          </a:xfrm>
          <a:prstGeom prst="rect">
            <a:avLst/>
          </a:prstGeom>
          <a:noFill/>
        </p:spPr>
        <p:txBody>
          <a:bodyPr wrap="square" lIns="0" tIns="0" rIns="0" bIns="0" numCol="1" rtlCol="0">
            <a:spAutoFit/>
          </a:bodyPr>
          <a:lstStyle/>
          <a:p>
            <a:r>
              <a:rPr lang="en-US" sz="1200" b="1" dirty="0">
                <a:solidFill>
                  <a:schemeClr val="bg1"/>
                </a:solidFill>
                <a:latin typeface="Franklin Gothic Medium" panose="020B0603020102020204" pitchFamily="34" charset="0"/>
              </a:rPr>
              <a:t>CONFIDENTIAL  AND  PROPRIETARY</a:t>
            </a:r>
          </a:p>
        </p:txBody>
      </p:sp>
      <p:sp>
        <p:nvSpPr>
          <p:cNvPr id="4" name="TextBox 3">
            <a:extLst>
              <a:ext uri="{FF2B5EF4-FFF2-40B4-BE49-F238E27FC236}">
                <a16:creationId xmlns:a16="http://schemas.microsoft.com/office/drawing/2014/main" id="{B2D16CDC-D10A-2D44-9F0A-ED3BA01E654F}"/>
              </a:ext>
            </a:extLst>
          </p:cNvPr>
          <p:cNvSpPr txBox="1"/>
          <p:nvPr/>
        </p:nvSpPr>
        <p:spPr>
          <a:xfrm>
            <a:off x="609600" y="5893330"/>
            <a:ext cx="7461738" cy="738664"/>
          </a:xfrm>
          <a:prstGeom prst="rect">
            <a:avLst/>
          </a:prstGeom>
          <a:noFill/>
        </p:spPr>
        <p:txBody>
          <a:bodyPr wrap="square" lIns="0" tIns="0" rIns="0" bIns="0" numCol="1" rtlCol="0">
            <a:spAutoFit/>
          </a:bodyPr>
          <a:lstStyle/>
          <a:p>
            <a:r>
              <a:rPr lang="en-US" sz="800" dirty="0">
                <a:solidFill>
                  <a:schemeClr val="bg1"/>
                </a:solidFill>
                <a:latin typeface="Franklin Gothic Book" panose="020B0503020102020204" pitchFamily="34" charset="0"/>
              </a:rPr>
              <a:t>This material constitutes confidential and proprietary information of Sterling Talent Solutions and its reproduction, publication or disclosure to others without the express authorization of the CEO or General Counsel of Sterling is strictly prohibited.  This presentation and related materials is for informational purposes and represents the expectation of Sterling today only. It is subject to change at any time, for any reason, without notice and Sterling undertakes no duty to provide any update or change at any time. The information presented is not a promise or contract of any kind. Nothing contained herein is legal advice. Sterling recommends working with your legal counsel to ensure overall screening program compliance.  Sterling is a service mark of Sterling Infosystems.</a:t>
            </a:r>
          </a:p>
          <a:p>
            <a:endParaRPr lang="en-US" sz="800" dirty="0">
              <a:solidFill>
                <a:schemeClr val="bg1"/>
              </a:solidFill>
              <a:latin typeface="Franklin Gothic Book" panose="020B0503020102020204" pitchFamily="34" charset="0"/>
            </a:endParaRPr>
          </a:p>
        </p:txBody>
      </p:sp>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36A5605A-16FA-A44C-87E7-BD8C54718592}"/>
                  </a:ext>
                </a:extLst>
              </p14:cNvPr>
              <p14:cNvContentPartPr/>
              <p14:nvPr/>
            </p14:nvContentPartPr>
            <p14:xfrm>
              <a:off x="4302013" y="2826727"/>
              <a:ext cx="5760" cy="23400"/>
            </p14:xfrm>
          </p:contentPart>
        </mc:Choice>
        <mc:Fallback xmlns="">
          <p:pic>
            <p:nvPicPr>
              <p:cNvPr id="5" name="Ink 4">
                <a:extLst>
                  <a:ext uri="{FF2B5EF4-FFF2-40B4-BE49-F238E27FC236}">
                    <a16:creationId xmlns:a16="http://schemas.microsoft.com/office/drawing/2014/main" id="{36A5605A-16FA-A44C-87E7-BD8C54718592}"/>
                  </a:ext>
                </a:extLst>
              </p:cNvPr>
              <p:cNvPicPr/>
              <p:nvPr/>
            </p:nvPicPr>
            <p:blipFill>
              <a:blip r:embed="rId6"/>
              <a:stretch>
                <a:fillRect/>
              </a:stretch>
            </p:blipFill>
            <p:spPr>
              <a:xfrm>
                <a:off x="4286533" y="2811247"/>
                <a:ext cx="36000" cy="53640"/>
              </a:xfrm>
              <a:prstGeom prst="rect">
                <a:avLst/>
              </a:prstGeom>
            </p:spPr>
          </p:pic>
        </mc:Fallback>
      </mc:AlternateContent>
    </p:spTree>
    <p:extLst>
      <p:ext uri="{BB962C8B-B14F-4D97-AF65-F5344CB8AC3E}">
        <p14:creationId xmlns:p14="http://schemas.microsoft.com/office/powerpoint/2010/main" val="13804529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a:extLst>
              <a:ext uri="{FF2B5EF4-FFF2-40B4-BE49-F238E27FC236}">
                <a16:creationId xmlns:a16="http://schemas.microsoft.com/office/drawing/2014/main" id="{D898BA4F-2809-4BDD-92F0-8EF6BDE3B42B}"/>
              </a:ext>
            </a:extLst>
          </p:cNvPr>
          <p:cNvPicPr>
            <a:picLocks noGrp="1" noChangeAspect="1"/>
          </p:cNvPicPr>
          <p:nvPr>
            <p:ph type="pic" sz="quarter" idx="13"/>
          </p:nvPr>
        </p:nvPicPr>
        <p:blipFill>
          <a:blip r:embed="rId2">
            <a:alphaModFix amt="25000"/>
          </a:blip>
          <a:srcRect t="3773" b="3773"/>
          <a:stretch>
            <a:fillRect/>
          </a:stretch>
        </p:blipFill>
        <p:spPr>
          <a:xfrm>
            <a:off x="0" y="1"/>
            <a:ext cx="12192000" cy="6857999"/>
          </a:xfrm>
        </p:spPr>
      </p:pic>
      <p:sp>
        <p:nvSpPr>
          <p:cNvPr id="3" name="Title 2">
            <a:extLst>
              <a:ext uri="{FF2B5EF4-FFF2-40B4-BE49-F238E27FC236}">
                <a16:creationId xmlns:a16="http://schemas.microsoft.com/office/drawing/2014/main" id="{7E8D19D5-9BA3-4FE2-ABB9-0FF2F54918EA}"/>
              </a:ext>
            </a:extLst>
          </p:cNvPr>
          <p:cNvSpPr>
            <a:spLocks noGrp="1"/>
          </p:cNvSpPr>
          <p:nvPr>
            <p:ph type="title"/>
          </p:nvPr>
        </p:nvSpPr>
        <p:spPr>
          <a:xfrm>
            <a:off x="605462" y="278839"/>
            <a:ext cx="10764904" cy="508475"/>
          </a:xfrm>
        </p:spPr>
        <p:txBody>
          <a:bodyPr/>
          <a:lstStyle/>
          <a:p>
            <a:r>
              <a:rPr lang="en-US" dirty="0"/>
              <a:t>Time Estimation</a:t>
            </a:r>
          </a:p>
        </p:txBody>
      </p:sp>
      <p:sp>
        <p:nvSpPr>
          <p:cNvPr id="25" name="Rectangle 24">
            <a:extLst>
              <a:ext uri="{FF2B5EF4-FFF2-40B4-BE49-F238E27FC236}">
                <a16:creationId xmlns:a16="http://schemas.microsoft.com/office/drawing/2014/main" id="{B0DA90E1-032A-C04E-877E-B365201E330A}"/>
              </a:ext>
            </a:extLst>
          </p:cNvPr>
          <p:cNvSpPr/>
          <p:nvPr/>
        </p:nvSpPr>
        <p:spPr>
          <a:xfrm>
            <a:off x="575024" y="837689"/>
            <a:ext cx="3087526" cy="43601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rPr>
              <a:t>Define</a:t>
            </a:r>
          </a:p>
        </p:txBody>
      </p:sp>
      <p:cxnSp>
        <p:nvCxnSpPr>
          <p:cNvPr id="30" name="Straight Arrow Connector 29">
            <a:extLst>
              <a:ext uri="{FF2B5EF4-FFF2-40B4-BE49-F238E27FC236}">
                <a16:creationId xmlns:a16="http://schemas.microsoft.com/office/drawing/2014/main" id="{8FE2143F-E031-3043-AE5D-2DC819EBAA98}"/>
              </a:ext>
            </a:extLst>
          </p:cNvPr>
          <p:cNvCxnSpPr>
            <a:cxnSpLocks/>
          </p:cNvCxnSpPr>
          <p:nvPr/>
        </p:nvCxnSpPr>
        <p:spPr>
          <a:xfrm>
            <a:off x="3627250" y="992310"/>
            <a:ext cx="829035" cy="0"/>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47E0077B-6DB8-D04E-A6DF-E487ACBD7829}"/>
              </a:ext>
            </a:extLst>
          </p:cNvPr>
          <p:cNvCxnSpPr>
            <a:cxnSpLocks/>
          </p:cNvCxnSpPr>
          <p:nvPr/>
        </p:nvCxnSpPr>
        <p:spPr>
          <a:xfrm>
            <a:off x="3619630" y="1733926"/>
            <a:ext cx="829035" cy="0"/>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551820D2-7722-9A47-BAA1-8986AEA9DCFB}"/>
              </a:ext>
            </a:extLst>
          </p:cNvPr>
          <p:cNvCxnSpPr>
            <a:cxnSpLocks/>
          </p:cNvCxnSpPr>
          <p:nvPr/>
        </p:nvCxnSpPr>
        <p:spPr>
          <a:xfrm>
            <a:off x="3615108" y="2877086"/>
            <a:ext cx="829035" cy="0"/>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F126FACD-FCE0-0744-A64D-F1D115A1F21E}"/>
              </a:ext>
            </a:extLst>
          </p:cNvPr>
          <p:cNvCxnSpPr>
            <a:cxnSpLocks/>
          </p:cNvCxnSpPr>
          <p:nvPr/>
        </p:nvCxnSpPr>
        <p:spPr>
          <a:xfrm>
            <a:off x="3546093" y="4365917"/>
            <a:ext cx="911939" cy="0"/>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45227814-3E51-A844-9F3D-A0914A946BE8}"/>
              </a:ext>
            </a:extLst>
          </p:cNvPr>
          <p:cNvCxnSpPr>
            <a:cxnSpLocks/>
          </p:cNvCxnSpPr>
          <p:nvPr/>
        </p:nvCxnSpPr>
        <p:spPr>
          <a:xfrm>
            <a:off x="3640730" y="6569500"/>
            <a:ext cx="829035" cy="0"/>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F59C7F95-483B-4049-994D-DE6AED218239}"/>
              </a:ext>
            </a:extLst>
          </p:cNvPr>
          <p:cNvCxnSpPr>
            <a:cxnSpLocks/>
          </p:cNvCxnSpPr>
          <p:nvPr/>
        </p:nvCxnSpPr>
        <p:spPr>
          <a:xfrm>
            <a:off x="2118787" y="1307290"/>
            <a:ext cx="1367" cy="229523"/>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60" name="Rectangle 59">
            <a:extLst>
              <a:ext uri="{FF2B5EF4-FFF2-40B4-BE49-F238E27FC236}">
                <a16:creationId xmlns:a16="http://schemas.microsoft.com/office/drawing/2014/main" id="{45975727-6D3F-4523-9CE8-2417A13655D9}"/>
              </a:ext>
            </a:extLst>
          </p:cNvPr>
          <p:cNvSpPr/>
          <p:nvPr/>
        </p:nvSpPr>
        <p:spPr>
          <a:xfrm>
            <a:off x="562167" y="1526784"/>
            <a:ext cx="3087526" cy="43601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rPr>
              <a:t>Data Collection</a:t>
            </a:r>
          </a:p>
        </p:txBody>
      </p:sp>
      <p:sp>
        <p:nvSpPr>
          <p:cNvPr id="61" name="Rectangle 60">
            <a:extLst>
              <a:ext uri="{FF2B5EF4-FFF2-40B4-BE49-F238E27FC236}">
                <a16:creationId xmlns:a16="http://schemas.microsoft.com/office/drawing/2014/main" id="{BC5EFB4D-0C4A-4E13-9C44-63D1B7B707FB}"/>
              </a:ext>
            </a:extLst>
          </p:cNvPr>
          <p:cNvSpPr/>
          <p:nvPr/>
        </p:nvSpPr>
        <p:spPr>
          <a:xfrm>
            <a:off x="508827" y="2633591"/>
            <a:ext cx="3087526" cy="43601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rPr>
              <a:t>Development</a:t>
            </a:r>
          </a:p>
        </p:txBody>
      </p:sp>
      <p:sp>
        <p:nvSpPr>
          <p:cNvPr id="62" name="Rectangle 61">
            <a:extLst>
              <a:ext uri="{FF2B5EF4-FFF2-40B4-BE49-F238E27FC236}">
                <a16:creationId xmlns:a16="http://schemas.microsoft.com/office/drawing/2014/main" id="{53826961-7CA1-4C54-8EF5-8172F8C7223A}"/>
              </a:ext>
            </a:extLst>
          </p:cNvPr>
          <p:cNvSpPr/>
          <p:nvPr/>
        </p:nvSpPr>
        <p:spPr>
          <a:xfrm>
            <a:off x="558522" y="4897543"/>
            <a:ext cx="3087526" cy="43601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rPr>
              <a:t>UAT Deployment and Testing</a:t>
            </a:r>
          </a:p>
        </p:txBody>
      </p:sp>
      <p:sp>
        <p:nvSpPr>
          <p:cNvPr id="63" name="Rectangle 62">
            <a:extLst>
              <a:ext uri="{FF2B5EF4-FFF2-40B4-BE49-F238E27FC236}">
                <a16:creationId xmlns:a16="http://schemas.microsoft.com/office/drawing/2014/main" id="{026BE656-3271-4CCC-AED9-1D5E52532E28}"/>
              </a:ext>
            </a:extLst>
          </p:cNvPr>
          <p:cNvSpPr/>
          <p:nvPr/>
        </p:nvSpPr>
        <p:spPr>
          <a:xfrm>
            <a:off x="553204" y="6348092"/>
            <a:ext cx="3087526" cy="43601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rPr>
              <a:t>Evaluate</a:t>
            </a:r>
          </a:p>
        </p:txBody>
      </p:sp>
      <p:cxnSp>
        <p:nvCxnSpPr>
          <p:cNvPr id="65" name="Straight Arrow Connector 64">
            <a:extLst>
              <a:ext uri="{FF2B5EF4-FFF2-40B4-BE49-F238E27FC236}">
                <a16:creationId xmlns:a16="http://schemas.microsoft.com/office/drawing/2014/main" id="{683E6BBC-1133-46B4-BDEC-9C5BA96EA2CD}"/>
              </a:ext>
            </a:extLst>
          </p:cNvPr>
          <p:cNvCxnSpPr>
            <a:cxnSpLocks/>
          </p:cNvCxnSpPr>
          <p:nvPr/>
        </p:nvCxnSpPr>
        <p:spPr>
          <a:xfrm>
            <a:off x="2112163" y="1969190"/>
            <a:ext cx="1367" cy="654860"/>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FA2DB2D5-0718-46CF-BD31-E6B57723A25C}"/>
              </a:ext>
            </a:extLst>
          </p:cNvPr>
          <p:cNvCxnSpPr>
            <a:cxnSpLocks/>
          </p:cNvCxnSpPr>
          <p:nvPr/>
        </p:nvCxnSpPr>
        <p:spPr>
          <a:xfrm>
            <a:off x="2099354" y="3058715"/>
            <a:ext cx="1367" cy="1054647"/>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68" name="Rectangle 67">
            <a:extLst>
              <a:ext uri="{FF2B5EF4-FFF2-40B4-BE49-F238E27FC236}">
                <a16:creationId xmlns:a16="http://schemas.microsoft.com/office/drawing/2014/main" id="{17D1711E-2BCC-4FFA-BA74-EF86F2A306D8}"/>
              </a:ext>
            </a:extLst>
          </p:cNvPr>
          <p:cNvSpPr/>
          <p:nvPr/>
        </p:nvSpPr>
        <p:spPr>
          <a:xfrm>
            <a:off x="4495543" y="690502"/>
            <a:ext cx="3941275" cy="54346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highlight>
                  <a:srgbClr val="F7480D"/>
                </a:highlight>
              </a:rPr>
              <a:t>Requirements/ Meetings with concerned departments .</a:t>
            </a:r>
          </a:p>
        </p:txBody>
      </p:sp>
      <p:cxnSp>
        <p:nvCxnSpPr>
          <p:cNvPr id="69" name="Straight Arrow Connector 68">
            <a:extLst>
              <a:ext uri="{FF2B5EF4-FFF2-40B4-BE49-F238E27FC236}">
                <a16:creationId xmlns:a16="http://schemas.microsoft.com/office/drawing/2014/main" id="{82B15CE8-5C22-4FF9-828A-0A2A8A4F483C}"/>
              </a:ext>
            </a:extLst>
          </p:cNvPr>
          <p:cNvCxnSpPr>
            <a:cxnSpLocks/>
          </p:cNvCxnSpPr>
          <p:nvPr/>
        </p:nvCxnSpPr>
        <p:spPr>
          <a:xfrm>
            <a:off x="8410180" y="930217"/>
            <a:ext cx="911939" cy="0"/>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71" name="Rectangle 70">
            <a:extLst>
              <a:ext uri="{FF2B5EF4-FFF2-40B4-BE49-F238E27FC236}">
                <a16:creationId xmlns:a16="http://schemas.microsoft.com/office/drawing/2014/main" id="{8BB8BFD1-359C-4AED-8646-C2964348D044}"/>
              </a:ext>
            </a:extLst>
          </p:cNvPr>
          <p:cNvSpPr/>
          <p:nvPr/>
        </p:nvSpPr>
        <p:spPr>
          <a:xfrm>
            <a:off x="4475083" y="2194930"/>
            <a:ext cx="3985344" cy="173129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742950" lvl="1" indent="-285750">
              <a:buFont typeface="Arial" panose="020B0604020202020204" pitchFamily="34" charset="0"/>
              <a:buChar char="•"/>
            </a:pPr>
            <a:r>
              <a:rPr lang="en-US" sz="1400" dirty="0">
                <a:highlight>
                  <a:srgbClr val="F7480D"/>
                </a:highlight>
              </a:rPr>
              <a:t>Loading the data</a:t>
            </a:r>
          </a:p>
          <a:p>
            <a:pPr marL="742950" lvl="1" indent="-285750">
              <a:buFont typeface="Arial" panose="020B0604020202020204" pitchFamily="34" charset="0"/>
              <a:buChar char="•"/>
            </a:pPr>
            <a:r>
              <a:rPr lang="en-US" sz="1400" dirty="0">
                <a:highlight>
                  <a:srgbClr val="F7480D"/>
                </a:highlight>
              </a:rPr>
              <a:t>Cleaning/verifying the data.</a:t>
            </a:r>
          </a:p>
          <a:p>
            <a:pPr marL="742950" lvl="1" indent="-285750">
              <a:buFont typeface="Arial" panose="020B0604020202020204" pitchFamily="34" charset="0"/>
              <a:buChar char="•"/>
            </a:pPr>
            <a:r>
              <a:rPr lang="en-US" sz="1400" dirty="0">
                <a:highlight>
                  <a:srgbClr val="F7480D"/>
                </a:highlight>
              </a:rPr>
              <a:t>Classifying each State-county Data</a:t>
            </a:r>
          </a:p>
          <a:p>
            <a:pPr marL="742950" lvl="1" indent="-285750">
              <a:buFont typeface="Arial" panose="020B0604020202020204" pitchFamily="34" charset="0"/>
              <a:buChar char="•"/>
            </a:pPr>
            <a:r>
              <a:rPr lang="en-US" sz="1400" dirty="0">
                <a:highlight>
                  <a:srgbClr val="F7480D"/>
                </a:highlight>
              </a:rPr>
              <a:t>Analyzing the data</a:t>
            </a:r>
          </a:p>
          <a:p>
            <a:pPr marL="742950" lvl="1" indent="-285750">
              <a:buFont typeface="Arial" panose="020B0604020202020204" pitchFamily="34" charset="0"/>
              <a:buChar char="•"/>
            </a:pPr>
            <a:r>
              <a:rPr lang="en-US" sz="1400" dirty="0">
                <a:highlight>
                  <a:srgbClr val="F7480D"/>
                </a:highlight>
              </a:rPr>
              <a:t>Combining all the calculated ETA for each county into a single file.</a:t>
            </a:r>
          </a:p>
          <a:p>
            <a:pPr marL="742950" lvl="1" indent="-285750">
              <a:buFont typeface="Arial" panose="020B0604020202020204" pitchFamily="34" charset="0"/>
              <a:buChar char="•"/>
            </a:pPr>
            <a:r>
              <a:rPr lang="en-US" sz="1400" dirty="0">
                <a:highlight>
                  <a:srgbClr val="F7480D"/>
                </a:highlight>
              </a:rPr>
              <a:t>Same steps will be involved for Hit Data.</a:t>
            </a:r>
          </a:p>
        </p:txBody>
      </p:sp>
      <p:sp>
        <p:nvSpPr>
          <p:cNvPr id="72" name="Rectangle 71">
            <a:extLst>
              <a:ext uri="{FF2B5EF4-FFF2-40B4-BE49-F238E27FC236}">
                <a16:creationId xmlns:a16="http://schemas.microsoft.com/office/drawing/2014/main" id="{B00BF44B-52B8-40BE-B44A-65779AC8F833}"/>
              </a:ext>
            </a:extLst>
          </p:cNvPr>
          <p:cNvSpPr/>
          <p:nvPr/>
        </p:nvSpPr>
        <p:spPr>
          <a:xfrm>
            <a:off x="4480798" y="4835396"/>
            <a:ext cx="3947453" cy="52482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742950" lvl="1" indent="-285750">
              <a:buFont typeface="Arial" panose="020B0604020202020204" pitchFamily="34" charset="0"/>
              <a:buChar char="•"/>
            </a:pPr>
            <a:r>
              <a:rPr lang="en-US" sz="1400" dirty="0"/>
              <a:t>Deployment to UAT server</a:t>
            </a:r>
          </a:p>
          <a:p>
            <a:pPr marL="742950" lvl="1" indent="-285750">
              <a:buFont typeface="Arial" panose="020B0604020202020204" pitchFamily="34" charset="0"/>
              <a:buChar char="•"/>
            </a:pPr>
            <a:r>
              <a:rPr lang="en-US" sz="1400" dirty="0">
                <a:solidFill>
                  <a:schemeClr val="bg1"/>
                </a:solidFill>
              </a:rPr>
              <a:t>UAT testing</a:t>
            </a:r>
            <a:endParaRPr lang="en-US" sz="1400" dirty="0">
              <a:solidFill>
                <a:schemeClr val="bg1"/>
              </a:solidFill>
              <a:highlight>
                <a:srgbClr val="F7480D"/>
              </a:highlight>
            </a:endParaRPr>
          </a:p>
        </p:txBody>
      </p:sp>
      <p:sp>
        <p:nvSpPr>
          <p:cNvPr id="73" name="Rectangle 72">
            <a:extLst>
              <a:ext uri="{FF2B5EF4-FFF2-40B4-BE49-F238E27FC236}">
                <a16:creationId xmlns:a16="http://schemas.microsoft.com/office/drawing/2014/main" id="{79D6FDCA-142F-48CA-B20B-A7C1E0CF452D}"/>
              </a:ext>
            </a:extLst>
          </p:cNvPr>
          <p:cNvSpPr/>
          <p:nvPr/>
        </p:nvSpPr>
        <p:spPr>
          <a:xfrm>
            <a:off x="4507656" y="6297987"/>
            <a:ext cx="3923168" cy="47724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sz="1400" dirty="0">
                <a:highlight>
                  <a:srgbClr val="F7480D"/>
                </a:highlight>
              </a:rPr>
              <a:t>Validating Predicted ETA with latest request TAT.</a:t>
            </a:r>
          </a:p>
        </p:txBody>
      </p:sp>
      <p:sp>
        <p:nvSpPr>
          <p:cNvPr id="74" name="Rectangle 73">
            <a:extLst>
              <a:ext uri="{FF2B5EF4-FFF2-40B4-BE49-F238E27FC236}">
                <a16:creationId xmlns:a16="http://schemas.microsoft.com/office/drawing/2014/main" id="{93B435BD-CD86-42DD-BB2A-5DC6B87C1782}"/>
              </a:ext>
            </a:extLst>
          </p:cNvPr>
          <p:cNvSpPr/>
          <p:nvPr/>
        </p:nvSpPr>
        <p:spPr>
          <a:xfrm>
            <a:off x="4480798" y="1442138"/>
            <a:ext cx="3956020" cy="57497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highlight>
                  <a:srgbClr val="F7480D"/>
                </a:highlight>
              </a:rPr>
              <a:t> </a:t>
            </a:r>
          </a:p>
          <a:p>
            <a:pPr marL="800100" lvl="1" indent="-342900">
              <a:buFont typeface="Arial" panose="020B0604020202020204" pitchFamily="34" charset="0"/>
              <a:buChar char="•"/>
            </a:pPr>
            <a:r>
              <a:rPr lang="en-US" sz="1400" dirty="0">
                <a:highlight>
                  <a:srgbClr val="F7480D"/>
                </a:highlight>
              </a:rPr>
              <a:t>From Prism (Automation)  </a:t>
            </a:r>
          </a:p>
          <a:p>
            <a:pPr marL="800100" lvl="1" indent="-342900">
              <a:buFont typeface="Arial" panose="020B0604020202020204" pitchFamily="34" charset="0"/>
              <a:buChar char="•"/>
            </a:pPr>
            <a:r>
              <a:rPr lang="en-US" sz="1400" dirty="0">
                <a:highlight>
                  <a:srgbClr val="F7480D"/>
                </a:highlight>
              </a:rPr>
              <a:t>From AG (Manual) </a:t>
            </a:r>
          </a:p>
          <a:p>
            <a:pPr algn="ctr"/>
            <a:endParaRPr lang="en-US" sz="1400" b="1" dirty="0">
              <a:solidFill>
                <a:schemeClr val="bg1"/>
              </a:solidFill>
              <a:highlight>
                <a:srgbClr val="F7480D"/>
              </a:highlight>
            </a:endParaRPr>
          </a:p>
        </p:txBody>
      </p:sp>
      <p:sp>
        <p:nvSpPr>
          <p:cNvPr id="76" name="Rectangle 75">
            <a:extLst>
              <a:ext uri="{FF2B5EF4-FFF2-40B4-BE49-F238E27FC236}">
                <a16:creationId xmlns:a16="http://schemas.microsoft.com/office/drawing/2014/main" id="{E650A573-7EF1-4AB3-8623-D487E007D0DC}"/>
              </a:ext>
            </a:extLst>
          </p:cNvPr>
          <p:cNvSpPr/>
          <p:nvPr/>
        </p:nvSpPr>
        <p:spPr>
          <a:xfrm>
            <a:off x="9311886" y="779294"/>
            <a:ext cx="1153987" cy="3037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1</a:t>
            </a:r>
            <a:r>
              <a:rPr lang="en-US" sz="1400" b="1" baseline="30000" dirty="0">
                <a:solidFill>
                  <a:schemeClr val="tx1"/>
                </a:solidFill>
              </a:rPr>
              <a:t>st</a:t>
            </a:r>
            <a:r>
              <a:rPr lang="en-US" sz="1400" b="1" dirty="0">
                <a:solidFill>
                  <a:schemeClr val="tx1"/>
                </a:solidFill>
              </a:rPr>
              <a:t> Week</a:t>
            </a:r>
          </a:p>
        </p:txBody>
      </p:sp>
      <p:sp>
        <p:nvSpPr>
          <p:cNvPr id="28" name="Rectangle 27">
            <a:extLst>
              <a:ext uri="{FF2B5EF4-FFF2-40B4-BE49-F238E27FC236}">
                <a16:creationId xmlns:a16="http://schemas.microsoft.com/office/drawing/2014/main" id="{3B141D45-E928-4907-857E-63E67A53F9BD}"/>
              </a:ext>
            </a:extLst>
          </p:cNvPr>
          <p:cNvSpPr/>
          <p:nvPr/>
        </p:nvSpPr>
        <p:spPr>
          <a:xfrm>
            <a:off x="508827" y="4151465"/>
            <a:ext cx="3087526" cy="43601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rPr>
              <a:t>Application API Integration</a:t>
            </a:r>
          </a:p>
        </p:txBody>
      </p:sp>
      <p:sp>
        <p:nvSpPr>
          <p:cNvPr id="29" name="Rectangle 28">
            <a:extLst>
              <a:ext uri="{FF2B5EF4-FFF2-40B4-BE49-F238E27FC236}">
                <a16:creationId xmlns:a16="http://schemas.microsoft.com/office/drawing/2014/main" id="{0BEDCA60-B669-4E2B-97F2-5315A059F89E}"/>
              </a:ext>
            </a:extLst>
          </p:cNvPr>
          <p:cNvSpPr/>
          <p:nvPr/>
        </p:nvSpPr>
        <p:spPr>
          <a:xfrm>
            <a:off x="542245" y="5655760"/>
            <a:ext cx="3087526" cy="43601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rPr>
              <a:t>Live Deployment and Testing</a:t>
            </a:r>
          </a:p>
        </p:txBody>
      </p:sp>
      <p:sp>
        <p:nvSpPr>
          <p:cNvPr id="35" name="Rectangle 34">
            <a:extLst>
              <a:ext uri="{FF2B5EF4-FFF2-40B4-BE49-F238E27FC236}">
                <a16:creationId xmlns:a16="http://schemas.microsoft.com/office/drawing/2014/main" id="{4F92CE43-2B4B-4487-993A-B0D1D61C4DBA}"/>
              </a:ext>
            </a:extLst>
          </p:cNvPr>
          <p:cNvSpPr/>
          <p:nvPr/>
        </p:nvSpPr>
        <p:spPr>
          <a:xfrm>
            <a:off x="4491154" y="5575858"/>
            <a:ext cx="3939670" cy="5596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400" dirty="0">
              <a:highlight>
                <a:srgbClr val="F7480D"/>
              </a:highlight>
            </a:endParaRPr>
          </a:p>
          <a:p>
            <a:pPr marL="742950" lvl="1" indent="-285750">
              <a:buFont typeface="Arial" panose="020B0604020202020204" pitchFamily="34" charset="0"/>
              <a:buChar char="•"/>
            </a:pPr>
            <a:r>
              <a:rPr lang="en-US" sz="1400" dirty="0">
                <a:highlight>
                  <a:srgbClr val="F7480D"/>
                </a:highlight>
              </a:rPr>
              <a:t>Deployment to Live server.</a:t>
            </a:r>
          </a:p>
          <a:p>
            <a:pPr marL="742950" lvl="1" indent="-285750">
              <a:buFont typeface="Arial" panose="020B0604020202020204" pitchFamily="34" charset="0"/>
              <a:buChar char="•"/>
            </a:pPr>
            <a:r>
              <a:rPr lang="en-US" sz="1400" dirty="0">
                <a:highlight>
                  <a:srgbClr val="F7480D"/>
                </a:highlight>
              </a:rPr>
              <a:t>Live Testing</a:t>
            </a:r>
          </a:p>
          <a:p>
            <a:pPr marL="285750" indent="-285750">
              <a:buFont typeface="Arial" panose="020B0604020202020204" pitchFamily="34" charset="0"/>
              <a:buChar char="•"/>
            </a:pPr>
            <a:endParaRPr lang="en-US" sz="1400" b="1" dirty="0">
              <a:solidFill>
                <a:schemeClr val="bg1"/>
              </a:solidFill>
              <a:highlight>
                <a:srgbClr val="F7480D"/>
              </a:highlight>
            </a:endParaRPr>
          </a:p>
        </p:txBody>
      </p:sp>
      <p:sp>
        <p:nvSpPr>
          <p:cNvPr id="36" name="Rectangle 35">
            <a:extLst>
              <a:ext uri="{FF2B5EF4-FFF2-40B4-BE49-F238E27FC236}">
                <a16:creationId xmlns:a16="http://schemas.microsoft.com/office/drawing/2014/main" id="{292DE1EA-FB6E-485A-BD97-57E51E55E976}"/>
              </a:ext>
            </a:extLst>
          </p:cNvPr>
          <p:cNvSpPr/>
          <p:nvPr/>
        </p:nvSpPr>
        <p:spPr>
          <a:xfrm>
            <a:off x="4491150" y="4126663"/>
            <a:ext cx="3969277" cy="52918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Communicating through Flask</a:t>
            </a:r>
            <a:endParaRPr lang="en-US" sz="1400" b="1" dirty="0">
              <a:solidFill>
                <a:schemeClr val="bg1"/>
              </a:solidFill>
              <a:highlight>
                <a:srgbClr val="F7480D"/>
              </a:highlight>
            </a:endParaRPr>
          </a:p>
        </p:txBody>
      </p:sp>
      <p:cxnSp>
        <p:nvCxnSpPr>
          <p:cNvPr id="37" name="Straight Arrow Connector 36">
            <a:extLst>
              <a:ext uri="{FF2B5EF4-FFF2-40B4-BE49-F238E27FC236}">
                <a16:creationId xmlns:a16="http://schemas.microsoft.com/office/drawing/2014/main" id="{A05CCC5D-A794-46DF-9A8D-484D11A8976F}"/>
              </a:ext>
            </a:extLst>
          </p:cNvPr>
          <p:cNvCxnSpPr>
            <a:cxnSpLocks/>
          </p:cNvCxnSpPr>
          <p:nvPr/>
        </p:nvCxnSpPr>
        <p:spPr>
          <a:xfrm>
            <a:off x="3629771" y="5091410"/>
            <a:ext cx="829035" cy="0"/>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1B6E96AC-BCB6-4192-BD13-AA7CFACEC419}"/>
              </a:ext>
            </a:extLst>
          </p:cNvPr>
          <p:cNvCxnSpPr>
            <a:cxnSpLocks/>
          </p:cNvCxnSpPr>
          <p:nvPr/>
        </p:nvCxnSpPr>
        <p:spPr>
          <a:xfrm>
            <a:off x="3646048" y="5869644"/>
            <a:ext cx="829035" cy="0"/>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3CDA0B40-35B1-45F6-AFC2-24FD8886A2AD}"/>
              </a:ext>
            </a:extLst>
          </p:cNvPr>
          <p:cNvCxnSpPr>
            <a:cxnSpLocks/>
          </p:cNvCxnSpPr>
          <p:nvPr/>
        </p:nvCxnSpPr>
        <p:spPr>
          <a:xfrm>
            <a:off x="2111386" y="4599920"/>
            <a:ext cx="1367" cy="305495"/>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87AB138D-F316-4EA8-A3D1-F9A4BEA546BB}"/>
              </a:ext>
            </a:extLst>
          </p:cNvPr>
          <p:cNvCxnSpPr>
            <a:cxnSpLocks/>
          </p:cNvCxnSpPr>
          <p:nvPr/>
        </p:nvCxnSpPr>
        <p:spPr>
          <a:xfrm>
            <a:off x="2102508" y="5359535"/>
            <a:ext cx="1367" cy="277723"/>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EE24A6E0-176C-49CB-8D59-FAD92C3B4FE8}"/>
              </a:ext>
            </a:extLst>
          </p:cNvPr>
          <p:cNvCxnSpPr>
            <a:cxnSpLocks/>
          </p:cNvCxnSpPr>
          <p:nvPr/>
        </p:nvCxnSpPr>
        <p:spPr>
          <a:xfrm>
            <a:off x="2102510" y="6087501"/>
            <a:ext cx="1367" cy="277723"/>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5" name="Rectangle 44">
            <a:extLst>
              <a:ext uri="{FF2B5EF4-FFF2-40B4-BE49-F238E27FC236}">
                <a16:creationId xmlns:a16="http://schemas.microsoft.com/office/drawing/2014/main" id="{DED9861B-980F-47B7-8B12-AB2816D92E4C}"/>
              </a:ext>
            </a:extLst>
          </p:cNvPr>
          <p:cNvSpPr/>
          <p:nvPr/>
        </p:nvSpPr>
        <p:spPr>
          <a:xfrm>
            <a:off x="9305892" y="1575104"/>
            <a:ext cx="1197397" cy="3037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2</a:t>
            </a:r>
            <a:r>
              <a:rPr lang="en-US" sz="1400" b="1" baseline="30000" dirty="0">
                <a:solidFill>
                  <a:schemeClr val="tx1"/>
                </a:solidFill>
              </a:rPr>
              <a:t>nd</a:t>
            </a:r>
            <a:r>
              <a:rPr lang="en-US" sz="1400" b="1" dirty="0">
                <a:solidFill>
                  <a:schemeClr val="tx1"/>
                </a:solidFill>
              </a:rPr>
              <a:t> Week</a:t>
            </a:r>
          </a:p>
        </p:txBody>
      </p:sp>
      <p:sp>
        <p:nvSpPr>
          <p:cNvPr id="47" name="Rectangle 46">
            <a:extLst>
              <a:ext uri="{FF2B5EF4-FFF2-40B4-BE49-F238E27FC236}">
                <a16:creationId xmlns:a16="http://schemas.microsoft.com/office/drawing/2014/main" id="{44C37A08-C367-4E01-86F1-A53BA70788A7}"/>
              </a:ext>
            </a:extLst>
          </p:cNvPr>
          <p:cNvSpPr/>
          <p:nvPr/>
        </p:nvSpPr>
        <p:spPr>
          <a:xfrm>
            <a:off x="9317609" y="2828328"/>
            <a:ext cx="1160522" cy="3037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5</a:t>
            </a:r>
            <a:r>
              <a:rPr lang="en-US" sz="1400" b="1" baseline="30000" dirty="0">
                <a:solidFill>
                  <a:schemeClr val="tx1"/>
                </a:solidFill>
              </a:rPr>
              <a:t>th</a:t>
            </a:r>
            <a:r>
              <a:rPr lang="en-US" sz="1400" b="1" dirty="0">
                <a:solidFill>
                  <a:schemeClr val="tx1"/>
                </a:solidFill>
              </a:rPr>
              <a:t> Week</a:t>
            </a:r>
          </a:p>
        </p:txBody>
      </p:sp>
      <p:sp>
        <p:nvSpPr>
          <p:cNvPr id="49" name="Rectangle 48">
            <a:extLst>
              <a:ext uri="{FF2B5EF4-FFF2-40B4-BE49-F238E27FC236}">
                <a16:creationId xmlns:a16="http://schemas.microsoft.com/office/drawing/2014/main" id="{B13DE489-2FDC-45EA-90C3-9AD205EFCB4D}"/>
              </a:ext>
            </a:extLst>
          </p:cNvPr>
          <p:cNvSpPr/>
          <p:nvPr/>
        </p:nvSpPr>
        <p:spPr>
          <a:xfrm>
            <a:off x="9308734" y="4248764"/>
            <a:ext cx="1160522" cy="3037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6</a:t>
            </a:r>
            <a:r>
              <a:rPr lang="en-US" sz="1400" b="1" baseline="30000" dirty="0">
                <a:solidFill>
                  <a:schemeClr val="tx1"/>
                </a:solidFill>
              </a:rPr>
              <a:t>th</a:t>
            </a:r>
            <a:r>
              <a:rPr lang="en-US" sz="1400" b="1" dirty="0">
                <a:solidFill>
                  <a:schemeClr val="tx1"/>
                </a:solidFill>
              </a:rPr>
              <a:t> Week</a:t>
            </a:r>
          </a:p>
        </p:txBody>
      </p:sp>
      <p:sp>
        <p:nvSpPr>
          <p:cNvPr id="51" name="Rectangle 50">
            <a:extLst>
              <a:ext uri="{FF2B5EF4-FFF2-40B4-BE49-F238E27FC236}">
                <a16:creationId xmlns:a16="http://schemas.microsoft.com/office/drawing/2014/main" id="{8FB95148-6C89-492C-908C-AD1FB7868BC5}"/>
              </a:ext>
            </a:extLst>
          </p:cNvPr>
          <p:cNvSpPr/>
          <p:nvPr/>
        </p:nvSpPr>
        <p:spPr>
          <a:xfrm>
            <a:off x="9326488" y="5678073"/>
            <a:ext cx="1160522" cy="3037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9</a:t>
            </a:r>
            <a:r>
              <a:rPr lang="en-US" sz="1400" b="1" baseline="30000" dirty="0">
                <a:solidFill>
                  <a:schemeClr val="tx1"/>
                </a:solidFill>
              </a:rPr>
              <a:t>th</a:t>
            </a:r>
            <a:r>
              <a:rPr lang="en-US" sz="1400" b="1" dirty="0">
                <a:solidFill>
                  <a:schemeClr val="tx1"/>
                </a:solidFill>
              </a:rPr>
              <a:t> Week</a:t>
            </a:r>
          </a:p>
        </p:txBody>
      </p:sp>
      <p:sp>
        <p:nvSpPr>
          <p:cNvPr id="52" name="Rectangle 51">
            <a:extLst>
              <a:ext uri="{FF2B5EF4-FFF2-40B4-BE49-F238E27FC236}">
                <a16:creationId xmlns:a16="http://schemas.microsoft.com/office/drawing/2014/main" id="{AAB05515-F5D5-4DCE-9448-6BD85D9C40C4}"/>
              </a:ext>
            </a:extLst>
          </p:cNvPr>
          <p:cNvSpPr/>
          <p:nvPr/>
        </p:nvSpPr>
        <p:spPr>
          <a:xfrm>
            <a:off x="9339306" y="6372010"/>
            <a:ext cx="1163984" cy="3037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10</a:t>
            </a:r>
            <a:r>
              <a:rPr lang="en-US" sz="1400" b="1" baseline="30000" dirty="0">
                <a:solidFill>
                  <a:schemeClr val="tx1"/>
                </a:solidFill>
              </a:rPr>
              <a:t>th</a:t>
            </a:r>
            <a:r>
              <a:rPr lang="en-US" sz="1400" b="1" dirty="0">
                <a:solidFill>
                  <a:schemeClr val="tx1"/>
                </a:solidFill>
              </a:rPr>
              <a:t> Week</a:t>
            </a:r>
          </a:p>
        </p:txBody>
      </p:sp>
      <p:cxnSp>
        <p:nvCxnSpPr>
          <p:cNvPr id="55" name="Straight Arrow Connector 54">
            <a:extLst>
              <a:ext uri="{FF2B5EF4-FFF2-40B4-BE49-F238E27FC236}">
                <a16:creationId xmlns:a16="http://schemas.microsoft.com/office/drawing/2014/main" id="{3BFBE829-FCA3-4D1F-9E98-72B25DAC9981}"/>
              </a:ext>
            </a:extLst>
          </p:cNvPr>
          <p:cNvCxnSpPr>
            <a:cxnSpLocks/>
          </p:cNvCxnSpPr>
          <p:nvPr/>
        </p:nvCxnSpPr>
        <p:spPr>
          <a:xfrm>
            <a:off x="8436818" y="2973561"/>
            <a:ext cx="911939" cy="0"/>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6242C0EB-EE52-4903-9CCE-A4A935322FE7}"/>
              </a:ext>
            </a:extLst>
          </p:cNvPr>
          <p:cNvCxnSpPr>
            <a:cxnSpLocks/>
          </p:cNvCxnSpPr>
          <p:nvPr/>
        </p:nvCxnSpPr>
        <p:spPr>
          <a:xfrm>
            <a:off x="8422012" y="4368843"/>
            <a:ext cx="911939" cy="0"/>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1D752265-0274-4EF6-8A36-0AB16123D200}"/>
              </a:ext>
            </a:extLst>
          </p:cNvPr>
          <p:cNvCxnSpPr>
            <a:cxnSpLocks/>
          </p:cNvCxnSpPr>
          <p:nvPr/>
        </p:nvCxnSpPr>
        <p:spPr>
          <a:xfrm>
            <a:off x="8423495" y="5071656"/>
            <a:ext cx="911939" cy="0"/>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B441224B-5C91-4B4C-9921-BD8C7B8F4619}"/>
              </a:ext>
            </a:extLst>
          </p:cNvPr>
          <p:cNvCxnSpPr>
            <a:cxnSpLocks/>
          </p:cNvCxnSpPr>
          <p:nvPr/>
        </p:nvCxnSpPr>
        <p:spPr>
          <a:xfrm>
            <a:off x="8433849" y="5827744"/>
            <a:ext cx="911939" cy="0"/>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D8D67059-A72F-434D-B17E-D7898B4153CA}"/>
              </a:ext>
            </a:extLst>
          </p:cNvPr>
          <p:cNvCxnSpPr>
            <a:cxnSpLocks/>
          </p:cNvCxnSpPr>
          <p:nvPr/>
        </p:nvCxnSpPr>
        <p:spPr>
          <a:xfrm>
            <a:off x="8426453" y="6548314"/>
            <a:ext cx="911939" cy="0"/>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1246CAE5-B69E-4E6D-8B75-134CA64CD8B7}"/>
              </a:ext>
            </a:extLst>
          </p:cNvPr>
          <p:cNvCxnSpPr>
            <a:cxnSpLocks/>
          </p:cNvCxnSpPr>
          <p:nvPr/>
        </p:nvCxnSpPr>
        <p:spPr>
          <a:xfrm>
            <a:off x="8422012" y="1724590"/>
            <a:ext cx="911939" cy="0"/>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D950CD39-F3AA-4897-A83F-6FF34F5987EE}"/>
              </a:ext>
            </a:extLst>
          </p:cNvPr>
          <p:cNvCxnSpPr>
            <a:cxnSpLocks/>
          </p:cNvCxnSpPr>
          <p:nvPr/>
        </p:nvCxnSpPr>
        <p:spPr>
          <a:xfrm>
            <a:off x="10497912" y="863781"/>
            <a:ext cx="1051937" cy="2559888"/>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291847F0-9740-4246-9D52-46CEAC61554D}"/>
              </a:ext>
            </a:extLst>
          </p:cNvPr>
          <p:cNvCxnSpPr>
            <a:cxnSpLocks/>
          </p:cNvCxnSpPr>
          <p:nvPr/>
        </p:nvCxnSpPr>
        <p:spPr>
          <a:xfrm flipV="1">
            <a:off x="10503289" y="3952853"/>
            <a:ext cx="1045193" cy="2616648"/>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81" name="Rectangle 80">
            <a:extLst>
              <a:ext uri="{FF2B5EF4-FFF2-40B4-BE49-F238E27FC236}">
                <a16:creationId xmlns:a16="http://schemas.microsoft.com/office/drawing/2014/main" id="{F47BBCA7-CA64-4E98-93FA-0ABB412816BA}"/>
              </a:ext>
            </a:extLst>
          </p:cNvPr>
          <p:cNvSpPr/>
          <p:nvPr/>
        </p:nvSpPr>
        <p:spPr>
          <a:xfrm>
            <a:off x="9319088" y="4907196"/>
            <a:ext cx="1160522" cy="3037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7</a:t>
            </a:r>
            <a:r>
              <a:rPr lang="en-US" sz="1400" b="1" baseline="30000" dirty="0">
                <a:solidFill>
                  <a:schemeClr val="tx1"/>
                </a:solidFill>
              </a:rPr>
              <a:t>th</a:t>
            </a:r>
            <a:r>
              <a:rPr lang="en-US" sz="1400" b="1" dirty="0">
                <a:solidFill>
                  <a:schemeClr val="tx1"/>
                </a:solidFill>
              </a:rPr>
              <a:t> Week</a:t>
            </a:r>
          </a:p>
        </p:txBody>
      </p:sp>
      <p:sp>
        <p:nvSpPr>
          <p:cNvPr id="83" name="Rectangle 82">
            <a:extLst>
              <a:ext uri="{FF2B5EF4-FFF2-40B4-BE49-F238E27FC236}">
                <a16:creationId xmlns:a16="http://schemas.microsoft.com/office/drawing/2014/main" id="{5D8AAE4F-8835-4EA9-B683-F40F2356C94A}"/>
              </a:ext>
            </a:extLst>
          </p:cNvPr>
          <p:cNvSpPr/>
          <p:nvPr/>
        </p:nvSpPr>
        <p:spPr>
          <a:xfrm>
            <a:off x="10129427" y="75487"/>
            <a:ext cx="1988449" cy="424657"/>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rPr>
              <a:t>Start Date: </a:t>
            </a:r>
            <a:r>
              <a:rPr lang="en-US" sz="1400" b="1" dirty="0">
                <a:solidFill>
                  <a:schemeClr val="tx1"/>
                </a:solidFill>
              </a:rPr>
              <a:t>04-01-2019 </a:t>
            </a:r>
          </a:p>
        </p:txBody>
      </p:sp>
      <p:sp>
        <p:nvSpPr>
          <p:cNvPr id="86" name="Rectangle 85">
            <a:extLst>
              <a:ext uri="{FF2B5EF4-FFF2-40B4-BE49-F238E27FC236}">
                <a16:creationId xmlns:a16="http://schemas.microsoft.com/office/drawing/2014/main" id="{F2B6B46A-B829-4ECF-940C-7229BCCF76EB}"/>
              </a:ext>
            </a:extLst>
          </p:cNvPr>
          <p:cNvSpPr/>
          <p:nvPr/>
        </p:nvSpPr>
        <p:spPr>
          <a:xfrm>
            <a:off x="10130907" y="3441607"/>
            <a:ext cx="1988449" cy="424657"/>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rPr>
              <a:t>End Date: </a:t>
            </a:r>
            <a:r>
              <a:rPr lang="en-US" sz="1400" b="1" dirty="0">
                <a:solidFill>
                  <a:schemeClr val="tx1"/>
                </a:solidFill>
              </a:rPr>
              <a:t>06-10-2019 </a:t>
            </a:r>
          </a:p>
        </p:txBody>
      </p:sp>
    </p:spTree>
    <p:extLst>
      <p:ext uri="{BB962C8B-B14F-4D97-AF65-F5344CB8AC3E}">
        <p14:creationId xmlns:p14="http://schemas.microsoft.com/office/powerpoint/2010/main" val="28805909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0654683-C6FD-8A42-BC06-634CD80633BC}"/>
              </a:ext>
            </a:extLst>
          </p:cNvPr>
          <p:cNvSpPr>
            <a:spLocks noGrp="1"/>
          </p:cNvSpPr>
          <p:nvPr>
            <p:ph type="sldNum" sz="quarter" idx="12"/>
          </p:nvPr>
        </p:nvSpPr>
        <p:spPr/>
        <p:txBody>
          <a:bodyPr/>
          <a:lstStyle/>
          <a:p>
            <a:fld id="{C3A76A67-AEA6-4344-8AA9-EACD07FC553A}" type="slidenum">
              <a:rPr lang="en-US" smtClean="0"/>
              <a:t>11</a:t>
            </a:fld>
            <a:endParaRPr lang="en-US"/>
          </a:p>
        </p:txBody>
      </p:sp>
      <p:sp>
        <p:nvSpPr>
          <p:cNvPr id="4" name="TextBox 3">
            <a:extLst>
              <a:ext uri="{FF2B5EF4-FFF2-40B4-BE49-F238E27FC236}">
                <a16:creationId xmlns:a16="http://schemas.microsoft.com/office/drawing/2014/main" id="{3EDB910C-6087-4114-85DF-B8CFC558DC2F}"/>
              </a:ext>
            </a:extLst>
          </p:cNvPr>
          <p:cNvSpPr txBox="1"/>
          <p:nvPr/>
        </p:nvSpPr>
        <p:spPr>
          <a:xfrm>
            <a:off x="594804" y="2657388"/>
            <a:ext cx="10884023" cy="1138773"/>
          </a:xfrm>
          <a:prstGeom prst="rect">
            <a:avLst/>
          </a:prstGeom>
          <a:noFill/>
        </p:spPr>
        <p:txBody>
          <a:bodyPr wrap="square" rtlCol="0">
            <a:spAutoFit/>
          </a:bodyPr>
          <a:lstStyle/>
          <a:p>
            <a:pPr algn="ctr"/>
            <a:r>
              <a:rPr lang="en-US" sz="6800" dirty="0"/>
              <a:t>Hit and Clear Classification</a:t>
            </a:r>
          </a:p>
        </p:txBody>
      </p:sp>
    </p:spTree>
    <p:extLst>
      <p:ext uri="{BB962C8B-B14F-4D97-AF65-F5344CB8AC3E}">
        <p14:creationId xmlns:p14="http://schemas.microsoft.com/office/powerpoint/2010/main" val="29867801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D73F1C-2248-E441-BBE6-7F998273CE37}"/>
              </a:ext>
            </a:extLst>
          </p:cNvPr>
          <p:cNvSpPr>
            <a:spLocks noGrp="1"/>
          </p:cNvSpPr>
          <p:nvPr>
            <p:ph type="title"/>
          </p:nvPr>
        </p:nvSpPr>
        <p:spPr/>
        <p:txBody>
          <a:bodyPr/>
          <a:lstStyle/>
          <a:p>
            <a:r>
              <a:rPr lang="en-US" dirty="0"/>
              <a:t>Requirements and Benefits</a:t>
            </a:r>
          </a:p>
        </p:txBody>
      </p:sp>
      <p:pic>
        <p:nvPicPr>
          <p:cNvPr id="25" name="Picture 24">
            <a:extLst>
              <a:ext uri="{FF2B5EF4-FFF2-40B4-BE49-F238E27FC236}">
                <a16:creationId xmlns:a16="http://schemas.microsoft.com/office/drawing/2014/main" id="{4E65F5C6-94EA-5449-B410-81C3EE7073DF}"/>
              </a:ext>
            </a:extLst>
          </p:cNvPr>
          <p:cNvPicPr>
            <a:picLocks noChangeAspect="1"/>
          </p:cNvPicPr>
          <p:nvPr/>
        </p:nvPicPr>
        <p:blipFill rotWithShape="1">
          <a:blip r:embed="rId2">
            <a:extLst>
              <a:ext uri="{28A0092B-C50C-407E-A947-70E740481C1C}">
                <a14:useLocalDpi xmlns:a14="http://schemas.microsoft.com/office/drawing/2010/main"/>
              </a:ext>
            </a:extLst>
          </a:blip>
          <a:srcRect b="-27154"/>
          <a:stretch/>
        </p:blipFill>
        <p:spPr>
          <a:xfrm>
            <a:off x="7739957" y="5983577"/>
            <a:ext cx="1532442" cy="737221"/>
          </a:xfrm>
          <a:prstGeom prst="rect">
            <a:avLst/>
          </a:prstGeom>
        </p:spPr>
      </p:pic>
      <p:sp>
        <p:nvSpPr>
          <p:cNvPr id="34" name="TextBox 33">
            <a:extLst>
              <a:ext uri="{FF2B5EF4-FFF2-40B4-BE49-F238E27FC236}">
                <a16:creationId xmlns:a16="http://schemas.microsoft.com/office/drawing/2014/main" id="{033F874F-0D74-4A74-84AC-F888B4D9A353}"/>
              </a:ext>
            </a:extLst>
          </p:cNvPr>
          <p:cNvSpPr txBox="1"/>
          <p:nvPr/>
        </p:nvSpPr>
        <p:spPr>
          <a:xfrm>
            <a:off x="594804" y="1551208"/>
            <a:ext cx="10884023" cy="4524315"/>
          </a:xfrm>
          <a:prstGeom prst="rect">
            <a:avLst/>
          </a:prstGeom>
          <a:noFill/>
        </p:spPr>
        <p:txBody>
          <a:bodyPr wrap="square" rtlCol="0">
            <a:spAutoFit/>
          </a:bodyPr>
          <a:lstStyle/>
          <a:p>
            <a:pPr marL="342900" indent="-342900">
              <a:buFont typeface="Wingdings" panose="05000000000000000000" pitchFamily="2" charset="2"/>
              <a:buChar char="ü"/>
            </a:pPr>
            <a:r>
              <a:rPr lang="en-US" sz="2400" dirty="0"/>
              <a:t>Predict new request into Hit or Clear classification, as soon  as the order is created.</a:t>
            </a:r>
          </a:p>
          <a:p>
            <a:pPr marL="342900" indent="-342900">
              <a:buFont typeface="Wingdings" panose="05000000000000000000" pitchFamily="2" charset="2"/>
              <a:buChar char="ü"/>
            </a:pPr>
            <a:endParaRPr lang="en-US" sz="2400" dirty="0"/>
          </a:p>
          <a:p>
            <a:pPr marL="342900" indent="-342900">
              <a:buFont typeface="Wingdings" panose="05000000000000000000" pitchFamily="2" charset="2"/>
              <a:buChar char="ü"/>
            </a:pPr>
            <a:r>
              <a:rPr lang="en-US" sz="2400" dirty="0"/>
              <a:t>To get more precise ETA for completion of new request.</a:t>
            </a:r>
          </a:p>
          <a:p>
            <a:pPr marL="342900" indent="-342900">
              <a:buFont typeface="Wingdings" panose="05000000000000000000" pitchFamily="2" charset="2"/>
              <a:buChar char="ü"/>
            </a:pPr>
            <a:endParaRPr lang="en-US" sz="2400" dirty="0"/>
          </a:p>
          <a:p>
            <a:pPr marL="342900" indent="-342900">
              <a:buFont typeface="Wingdings" panose="05000000000000000000" pitchFamily="2" charset="2"/>
              <a:buChar char="ü"/>
            </a:pPr>
            <a:endParaRPr lang="en-US" sz="2400" dirty="0"/>
          </a:p>
          <a:p>
            <a:pPr marL="342900" indent="-342900">
              <a:buFont typeface="Wingdings" panose="05000000000000000000" pitchFamily="2" charset="2"/>
              <a:buChar char="ü"/>
            </a:pPr>
            <a:endParaRPr lang="en-US" sz="2400" dirty="0"/>
          </a:p>
          <a:p>
            <a:pPr marL="342900" indent="-342900">
              <a:buFont typeface="Wingdings" panose="05000000000000000000" pitchFamily="2" charset="2"/>
              <a:buChar char="ü"/>
            </a:pPr>
            <a:endParaRPr lang="en-US" sz="2400" dirty="0"/>
          </a:p>
          <a:p>
            <a:pPr marL="342900" indent="-342900">
              <a:buFont typeface="Wingdings" panose="05000000000000000000" pitchFamily="2" charset="2"/>
              <a:buChar char="ü"/>
            </a:pPr>
            <a:endParaRPr lang="en-US" sz="2400" dirty="0"/>
          </a:p>
          <a:p>
            <a:pPr marL="342900" indent="-342900">
              <a:buFont typeface="Wingdings" panose="05000000000000000000" pitchFamily="2" charset="2"/>
              <a:buChar char="ü"/>
            </a:pPr>
            <a:endParaRPr lang="en-US" sz="2400" dirty="0"/>
          </a:p>
          <a:p>
            <a:pPr marL="342900" indent="-342900">
              <a:buFont typeface="Wingdings" panose="05000000000000000000" pitchFamily="2" charset="2"/>
              <a:buChar char="ü"/>
            </a:pPr>
            <a:endParaRPr lang="en-US" sz="2400" dirty="0"/>
          </a:p>
          <a:p>
            <a:pPr marL="342900" indent="-342900">
              <a:buFont typeface="Wingdings" panose="05000000000000000000" pitchFamily="2" charset="2"/>
              <a:buChar char="ü"/>
            </a:pPr>
            <a:endParaRPr lang="en-US" sz="2400" dirty="0"/>
          </a:p>
        </p:txBody>
      </p:sp>
      <p:cxnSp>
        <p:nvCxnSpPr>
          <p:cNvPr id="6" name="Straight Connector 5">
            <a:extLst>
              <a:ext uri="{FF2B5EF4-FFF2-40B4-BE49-F238E27FC236}">
                <a16:creationId xmlns:a16="http://schemas.microsoft.com/office/drawing/2014/main" id="{2C5FB2A7-47D8-4B03-BA97-D3E035D01316}"/>
              </a:ext>
            </a:extLst>
          </p:cNvPr>
          <p:cNvCxnSpPr/>
          <p:nvPr/>
        </p:nvCxnSpPr>
        <p:spPr>
          <a:xfrm>
            <a:off x="-8878" y="1207366"/>
            <a:ext cx="12192000" cy="0"/>
          </a:xfrm>
          <a:prstGeom prst="line">
            <a:avLst/>
          </a:prstGeom>
          <a:ln w="190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207182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0654683-C6FD-8A42-BC06-634CD80633BC}"/>
              </a:ext>
            </a:extLst>
          </p:cNvPr>
          <p:cNvSpPr>
            <a:spLocks noGrp="1"/>
          </p:cNvSpPr>
          <p:nvPr>
            <p:ph type="sldNum" sz="quarter" idx="12"/>
          </p:nvPr>
        </p:nvSpPr>
        <p:spPr/>
        <p:txBody>
          <a:bodyPr/>
          <a:lstStyle/>
          <a:p>
            <a:fld id="{C3A76A67-AEA6-4344-8AA9-EACD07FC553A}" type="slidenum">
              <a:rPr lang="en-US" smtClean="0"/>
              <a:t>13</a:t>
            </a:fld>
            <a:endParaRPr lang="en-US"/>
          </a:p>
        </p:txBody>
      </p:sp>
      <p:sp>
        <p:nvSpPr>
          <p:cNvPr id="4" name="TextBox 3">
            <a:extLst>
              <a:ext uri="{FF2B5EF4-FFF2-40B4-BE49-F238E27FC236}">
                <a16:creationId xmlns:a16="http://schemas.microsoft.com/office/drawing/2014/main" id="{3EDB910C-6087-4114-85DF-B8CFC558DC2F}"/>
              </a:ext>
            </a:extLst>
          </p:cNvPr>
          <p:cNvSpPr txBox="1"/>
          <p:nvPr/>
        </p:nvSpPr>
        <p:spPr>
          <a:xfrm>
            <a:off x="594804" y="2259825"/>
            <a:ext cx="10884023" cy="2308324"/>
          </a:xfrm>
          <a:prstGeom prst="rect">
            <a:avLst/>
          </a:prstGeom>
          <a:noFill/>
        </p:spPr>
        <p:txBody>
          <a:bodyPr wrap="square" rtlCol="0">
            <a:spAutoFit/>
          </a:bodyPr>
          <a:lstStyle/>
          <a:p>
            <a:pPr algn="ctr"/>
            <a:r>
              <a:rPr lang="en-US" sz="7200" dirty="0"/>
              <a:t>Extracting case and charge details (text mining)</a:t>
            </a:r>
          </a:p>
        </p:txBody>
      </p:sp>
    </p:spTree>
    <p:extLst>
      <p:ext uri="{BB962C8B-B14F-4D97-AF65-F5344CB8AC3E}">
        <p14:creationId xmlns:p14="http://schemas.microsoft.com/office/powerpoint/2010/main" val="31417118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D73F1C-2248-E441-BBE6-7F998273CE37}"/>
              </a:ext>
            </a:extLst>
          </p:cNvPr>
          <p:cNvSpPr>
            <a:spLocks noGrp="1"/>
          </p:cNvSpPr>
          <p:nvPr>
            <p:ph type="title"/>
          </p:nvPr>
        </p:nvSpPr>
        <p:spPr/>
        <p:txBody>
          <a:bodyPr/>
          <a:lstStyle/>
          <a:p>
            <a:r>
              <a:rPr lang="en-US" dirty="0"/>
              <a:t>Requirements and Benefits</a:t>
            </a:r>
          </a:p>
        </p:txBody>
      </p:sp>
      <p:pic>
        <p:nvPicPr>
          <p:cNvPr id="25" name="Picture 24">
            <a:extLst>
              <a:ext uri="{FF2B5EF4-FFF2-40B4-BE49-F238E27FC236}">
                <a16:creationId xmlns:a16="http://schemas.microsoft.com/office/drawing/2014/main" id="{4E65F5C6-94EA-5449-B410-81C3EE7073DF}"/>
              </a:ext>
            </a:extLst>
          </p:cNvPr>
          <p:cNvPicPr>
            <a:picLocks noChangeAspect="1"/>
          </p:cNvPicPr>
          <p:nvPr/>
        </p:nvPicPr>
        <p:blipFill rotWithShape="1">
          <a:blip r:embed="rId2">
            <a:extLst>
              <a:ext uri="{28A0092B-C50C-407E-A947-70E740481C1C}">
                <a14:useLocalDpi xmlns:a14="http://schemas.microsoft.com/office/drawing/2010/main"/>
              </a:ext>
            </a:extLst>
          </a:blip>
          <a:srcRect b="-27154"/>
          <a:stretch/>
        </p:blipFill>
        <p:spPr>
          <a:xfrm>
            <a:off x="7739957" y="5983577"/>
            <a:ext cx="1532442" cy="737221"/>
          </a:xfrm>
          <a:prstGeom prst="rect">
            <a:avLst/>
          </a:prstGeom>
        </p:spPr>
      </p:pic>
      <p:sp>
        <p:nvSpPr>
          <p:cNvPr id="34" name="TextBox 33">
            <a:extLst>
              <a:ext uri="{FF2B5EF4-FFF2-40B4-BE49-F238E27FC236}">
                <a16:creationId xmlns:a16="http://schemas.microsoft.com/office/drawing/2014/main" id="{033F874F-0D74-4A74-84AC-F888B4D9A353}"/>
              </a:ext>
            </a:extLst>
          </p:cNvPr>
          <p:cNvSpPr txBox="1"/>
          <p:nvPr/>
        </p:nvSpPr>
        <p:spPr>
          <a:xfrm>
            <a:off x="594804" y="1551208"/>
            <a:ext cx="10884023" cy="5632311"/>
          </a:xfrm>
          <a:prstGeom prst="rect">
            <a:avLst/>
          </a:prstGeom>
          <a:noFill/>
        </p:spPr>
        <p:txBody>
          <a:bodyPr wrap="square" rtlCol="0">
            <a:spAutoFit/>
          </a:bodyPr>
          <a:lstStyle/>
          <a:p>
            <a:pPr marL="342900" indent="-342900">
              <a:buFont typeface="Wingdings" panose="05000000000000000000" pitchFamily="2" charset="2"/>
              <a:buChar char="ü"/>
            </a:pPr>
            <a:r>
              <a:rPr lang="en-US" sz="2400" dirty="0"/>
              <a:t>Build a learning NLP model.</a:t>
            </a:r>
          </a:p>
          <a:p>
            <a:pPr marL="342900" indent="-342900">
              <a:buFont typeface="Wingdings" panose="05000000000000000000" pitchFamily="2" charset="2"/>
              <a:buChar char="ü"/>
            </a:pPr>
            <a:endParaRPr lang="en-US" sz="2400" dirty="0"/>
          </a:p>
          <a:p>
            <a:pPr marL="342900" indent="-342900">
              <a:buFont typeface="Wingdings" panose="05000000000000000000" pitchFamily="2" charset="2"/>
              <a:buChar char="ü"/>
            </a:pPr>
            <a:r>
              <a:rPr lang="en-US" sz="2400" dirty="0"/>
              <a:t>To separate out each case/charge from free text.</a:t>
            </a:r>
          </a:p>
          <a:p>
            <a:pPr marL="342900" indent="-342900">
              <a:buFont typeface="Wingdings" panose="05000000000000000000" pitchFamily="2" charset="2"/>
              <a:buChar char="ü"/>
            </a:pPr>
            <a:endParaRPr lang="en-US" sz="2400" dirty="0"/>
          </a:p>
          <a:p>
            <a:pPr marL="342900" indent="-342900">
              <a:buFont typeface="Wingdings" panose="05000000000000000000" pitchFamily="2" charset="2"/>
              <a:buChar char="ü"/>
            </a:pPr>
            <a:r>
              <a:rPr lang="en-US" sz="2400" dirty="0"/>
              <a:t>Validate each separated charge.</a:t>
            </a:r>
          </a:p>
          <a:p>
            <a:pPr marL="342900" indent="-342900">
              <a:buFont typeface="Wingdings" panose="05000000000000000000" pitchFamily="2" charset="2"/>
              <a:buChar char="ü"/>
            </a:pPr>
            <a:endParaRPr lang="en-US" sz="2400" dirty="0"/>
          </a:p>
          <a:p>
            <a:pPr marL="342900" indent="-342900">
              <a:buFont typeface="Wingdings" panose="05000000000000000000" pitchFamily="2" charset="2"/>
              <a:buChar char="ü"/>
            </a:pPr>
            <a:r>
              <a:rPr lang="en-US" sz="2400" dirty="0"/>
              <a:t>Reduce manual efforts and TAT.</a:t>
            </a:r>
          </a:p>
          <a:p>
            <a:pPr marL="342900" indent="-342900">
              <a:buFont typeface="Wingdings" panose="05000000000000000000" pitchFamily="2" charset="2"/>
              <a:buChar char="ü"/>
            </a:pPr>
            <a:endParaRPr lang="en-US" sz="2400" dirty="0"/>
          </a:p>
          <a:p>
            <a:pPr marL="342900" indent="-342900">
              <a:buFont typeface="Wingdings" panose="05000000000000000000" pitchFamily="2" charset="2"/>
              <a:buChar char="ü"/>
            </a:pPr>
            <a:endParaRPr lang="en-US" sz="2400" dirty="0"/>
          </a:p>
          <a:p>
            <a:pPr marL="342900" indent="-342900">
              <a:buFont typeface="Wingdings" panose="05000000000000000000" pitchFamily="2" charset="2"/>
              <a:buChar char="ü"/>
            </a:pPr>
            <a:endParaRPr lang="en-US" sz="2400" dirty="0"/>
          </a:p>
          <a:p>
            <a:pPr marL="342900" indent="-342900">
              <a:buFont typeface="Wingdings" panose="05000000000000000000" pitchFamily="2" charset="2"/>
              <a:buChar char="ü"/>
            </a:pPr>
            <a:endParaRPr lang="en-US" sz="2400" dirty="0"/>
          </a:p>
          <a:p>
            <a:pPr marL="342900" indent="-342900">
              <a:buFont typeface="Wingdings" panose="05000000000000000000" pitchFamily="2" charset="2"/>
              <a:buChar char="ü"/>
            </a:pPr>
            <a:endParaRPr lang="en-US" sz="2400" dirty="0"/>
          </a:p>
          <a:p>
            <a:pPr marL="342900" indent="-342900">
              <a:buFont typeface="Wingdings" panose="05000000000000000000" pitchFamily="2" charset="2"/>
              <a:buChar char="ü"/>
            </a:pPr>
            <a:endParaRPr lang="en-US" sz="2400" dirty="0"/>
          </a:p>
          <a:p>
            <a:pPr marL="342900" indent="-342900">
              <a:buFont typeface="Wingdings" panose="05000000000000000000" pitchFamily="2" charset="2"/>
              <a:buChar char="ü"/>
            </a:pPr>
            <a:endParaRPr lang="en-US" sz="2400" dirty="0"/>
          </a:p>
          <a:p>
            <a:pPr marL="342900" indent="-342900">
              <a:buFont typeface="Wingdings" panose="05000000000000000000" pitchFamily="2" charset="2"/>
              <a:buChar char="ü"/>
            </a:pPr>
            <a:endParaRPr lang="en-US" sz="2400" dirty="0"/>
          </a:p>
        </p:txBody>
      </p:sp>
      <p:cxnSp>
        <p:nvCxnSpPr>
          <p:cNvPr id="6" name="Straight Connector 5">
            <a:extLst>
              <a:ext uri="{FF2B5EF4-FFF2-40B4-BE49-F238E27FC236}">
                <a16:creationId xmlns:a16="http://schemas.microsoft.com/office/drawing/2014/main" id="{2C5FB2A7-47D8-4B03-BA97-D3E035D01316}"/>
              </a:ext>
            </a:extLst>
          </p:cNvPr>
          <p:cNvCxnSpPr/>
          <p:nvPr/>
        </p:nvCxnSpPr>
        <p:spPr>
          <a:xfrm>
            <a:off x="-8878" y="1207366"/>
            <a:ext cx="12192000" cy="0"/>
          </a:xfrm>
          <a:prstGeom prst="line">
            <a:avLst/>
          </a:prstGeom>
          <a:ln w="190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710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0654683-C6FD-8A42-BC06-634CD80633BC}"/>
              </a:ext>
            </a:extLst>
          </p:cNvPr>
          <p:cNvSpPr>
            <a:spLocks noGrp="1"/>
          </p:cNvSpPr>
          <p:nvPr>
            <p:ph type="sldNum" sz="quarter" idx="12"/>
          </p:nvPr>
        </p:nvSpPr>
        <p:spPr/>
        <p:txBody>
          <a:bodyPr/>
          <a:lstStyle/>
          <a:p>
            <a:fld id="{C3A76A67-AEA6-4344-8AA9-EACD07FC553A}" type="slidenum">
              <a:rPr lang="en-US" smtClean="0"/>
              <a:t>15</a:t>
            </a:fld>
            <a:endParaRPr lang="en-US"/>
          </a:p>
        </p:txBody>
      </p:sp>
      <p:sp>
        <p:nvSpPr>
          <p:cNvPr id="4" name="TextBox 3">
            <a:extLst>
              <a:ext uri="{FF2B5EF4-FFF2-40B4-BE49-F238E27FC236}">
                <a16:creationId xmlns:a16="http://schemas.microsoft.com/office/drawing/2014/main" id="{3EDB910C-6087-4114-85DF-B8CFC558DC2F}"/>
              </a:ext>
            </a:extLst>
          </p:cNvPr>
          <p:cNvSpPr txBox="1"/>
          <p:nvPr/>
        </p:nvSpPr>
        <p:spPr>
          <a:xfrm>
            <a:off x="594804" y="2657388"/>
            <a:ext cx="10884023" cy="1200329"/>
          </a:xfrm>
          <a:prstGeom prst="rect">
            <a:avLst/>
          </a:prstGeom>
          <a:noFill/>
        </p:spPr>
        <p:txBody>
          <a:bodyPr wrap="square" rtlCol="0">
            <a:spAutoFit/>
          </a:bodyPr>
          <a:lstStyle/>
          <a:p>
            <a:pPr algn="ctr"/>
            <a:r>
              <a:rPr lang="en-US" sz="7200" dirty="0"/>
              <a:t>Thanks</a:t>
            </a:r>
          </a:p>
        </p:txBody>
      </p:sp>
    </p:spTree>
    <p:extLst>
      <p:ext uri="{BB962C8B-B14F-4D97-AF65-F5344CB8AC3E}">
        <p14:creationId xmlns:p14="http://schemas.microsoft.com/office/powerpoint/2010/main" val="37200422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D73F1C-2248-E441-BBE6-7F998273CE37}"/>
              </a:ext>
            </a:extLst>
          </p:cNvPr>
          <p:cNvSpPr>
            <a:spLocks noGrp="1"/>
          </p:cNvSpPr>
          <p:nvPr>
            <p:ph type="title"/>
          </p:nvPr>
        </p:nvSpPr>
        <p:spPr/>
        <p:txBody>
          <a:bodyPr/>
          <a:lstStyle/>
          <a:p>
            <a:r>
              <a:rPr lang="en-US" sz="3600" dirty="0"/>
              <a:t>Proposed Projects</a:t>
            </a:r>
          </a:p>
        </p:txBody>
      </p:sp>
      <p:cxnSp>
        <p:nvCxnSpPr>
          <p:cNvPr id="31" name="Straight Connector 30">
            <a:extLst>
              <a:ext uri="{FF2B5EF4-FFF2-40B4-BE49-F238E27FC236}">
                <a16:creationId xmlns:a16="http://schemas.microsoft.com/office/drawing/2014/main" id="{4490C258-1825-924B-A726-ADE70242EAB9}"/>
              </a:ext>
            </a:extLst>
          </p:cNvPr>
          <p:cNvCxnSpPr/>
          <p:nvPr/>
        </p:nvCxnSpPr>
        <p:spPr>
          <a:xfrm>
            <a:off x="-8878" y="1207366"/>
            <a:ext cx="12192000" cy="0"/>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25" name="Picture 24">
            <a:extLst>
              <a:ext uri="{FF2B5EF4-FFF2-40B4-BE49-F238E27FC236}">
                <a16:creationId xmlns:a16="http://schemas.microsoft.com/office/drawing/2014/main" id="{4E65F5C6-94EA-5449-B410-81C3EE7073DF}"/>
              </a:ext>
            </a:extLst>
          </p:cNvPr>
          <p:cNvPicPr>
            <a:picLocks noChangeAspect="1"/>
          </p:cNvPicPr>
          <p:nvPr/>
        </p:nvPicPr>
        <p:blipFill rotWithShape="1">
          <a:blip r:embed="rId2">
            <a:extLst>
              <a:ext uri="{28A0092B-C50C-407E-A947-70E740481C1C}">
                <a14:useLocalDpi xmlns:a14="http://schemas.microsoft.com/office/drawing/2010/main"/>
              </a:ext>
            </a:extLst>
          </a:blip>
          <a:srcRect b="-27154"/>
          <a:stretch/>
        </p:blipFill>
        <p:spPr>
          <a:xfrm>
            <a:off x="7739957" y="5983577"/>
            <a:ext cx="1532442" cy="737221"/>
          </a:xfrm>
          <a:prstGeom prst="rect">
            <a:avLst/>
          </a:prstGeom>
        </p:spPr>
      </p:pic>
      <p:sp>
        <p:nvSpPr>
          <p:cNvPr id="34" name="TextBox 33">
            <a:extLst>
              <a:ext uri="{FF2B5EF4-FFF2-40B4-BE49-F238E27FC236}">
                <a16:creationId xmlns:a16="http://schemas.microsoft.com/office/drawing/2014/main" id="{033F874F-0D74-4A74-84AC-F888B4D9A353}"/>
              </a:ext>
            </a:extLst>
          </p:cNvPr>
          <p:cNvSpPr txBox="1"/>
          <p:nvPr/>
        </p:nvSpPr>
        <p:spPr>
          <a:xfrm>
            <a:off x="594804" y="1219201"/>
            <a:ext cx="10884023" cy="4154984"/>
          </a:xfrm>
          <a:prstGeom prst="rect">
            <a:avLst/>
          </a:prstGeom>
          <a:noFill/>
        </p:spPr>
        <p:txBody>
          <a:bodyPr wrap="square" rtlCol="0">
            <a:spAutoFit/>
          </a:bodyPr>
          <a:lstStyle/>
          <a:p>
            <a:pPr marL="342900" indent="-342900">
              <a:buFont typeface="Wingdings" panose="05000000000000000000" pitchFamily="2" charset="2"/>
              <a:buChar char="q"/>
            </a:pPr>
            <a:endParaRPr lang="en-US" sz="2400" dirty="0"/>
          </a:p>
          <a:p>
            <a:pPr marL="342900" indent="-342900">
              <a:buFont typeface="Wingdings" panose="05000000000000000000" pitchFamily="2" charset="2"/>
              <a:buChar char="q"/>
            </a:pPr>
            <a:r>
              <a:rPr lang="en-US" sz="2400" dirty="0"/>
              <a:t>Initial ETA Prediction (</a:t>
            </a:r>
            <a:r>
              <a:rPr lang="en-US" sz="2400" b="1" dirty="0"/>
              <a:t>In Detail</a:t>
            </a:r>
            <a:r>
              <a:rPr lang="en-US" sz="2400" dirty="0"/>
              <a:t>)</a:t>
            </a:r>
          </a:p>
          <a:p>
            <a:pPr marL="342900" indent="-342900">
              <a:buFont typeface="Wingdings" panose="05000000000000000000" pitchFamily="2" charset="2"/>
              <a:buChar char="q"/>
            </a:pPr>
            <a:endParaRPr lang="en-US" sz="2400" dirty="0"/>
          </a:p>
          <a:p>
            <a:pPr marL="342900" indent="-342900">
              <a:buFont typeface="Wingdings" panose="05000000000000000000" pitchFamily="2" charset="2"/>
              <a:buChar char="q"/>
            </a:pPr>
            <a:r>
              <a:rPr lang="en-US" sz="2400" dirty="0"/>
              <a:t>Hit and Clear Classification</a:t>
            </a:r>
          </a:p>
          <a:p>
            <a:pPr marL="342900" indent="-342900">
              <a:buFont typeface="Wingdings" panose="05000000000000000000" pitchFamily="2" charset="2"/>
              <a:buChar char="q"/>
            </a:pPr>
            <a:endParaRPr lang="en-US" sz="2400" dirty="0"/>
          </a:p>
          <a:p>
            <a:pPr marL="342900" indent="-342900">
              <a:buFont typeface="Wingdings" panose="05000000000000000000" pitchFamily="2" charset="2"/>
              <a:buChar char="q"/>
            </a:pPr>
            <a:r>
              <a:rPr lang="en-US" sz="2400" dirty="0"/>
              <a:t>Extracting case and charge details from free text.(text mining)</a:t>
            </a:r>
          </a:p>
          <a:p>
            <a:endParaRPr lang="en-US" sz="2400" dirty="0"/>
          </a:p>
          <a:p>
            <a:pPr marL="342900" indent="-342900">
              <a:buFont typeface="Wingdings" panose="05000000000000000000" pitchFamily="2" charset="2"/>
              <a:buChar char="q"/>
            </a:pPr>
            <a:endParaRPr lang="en-US" sz="2400" dirty="0"/>
          </a:p>
          <a:p>
            <a:pPr marL="342900" indent="-342900">
              <a:buFont typeface="Wingdings" panose="05000000000000000000" pitchFamily="2" charset="2"/>
              <a:buChar char="q"/>
            </a:pPr>
            <a:endParaRPr lang="en-US" sz="2400" dirty="0"/>
          </a:p>
          <a:p>
            <a:pPr marL="342900" indent="-342900">
              <a:buFont typeface="Wingdings" panose="05000000000000000000" pitchFamily="2" charset="2"/>
              <a:buChar char="q"/>
            </a:pPr>
            <a:endParaRPr lang="en-US" sz="2400" dirty="0"/>
          </a:p>
          <a:p>
            <a:pPr marL="342900" indent="-342900">
              <a:buFont typeface="Wingdings" panose="05000000000000000000" pitchFamily="2" charset="2"/>
              <a:buChar char="q"/>
            </a:pPr>
            <a:endParaRPr lang="en-US" sz="2400" dirty="0"/>
          </a:p>
        </p:txBody>
      </p:sp>
    </p:spTree>
    <p:extLst>
      <p:ext uri="{BB962C8B-B14F-4D97-AF65-F5344CB8AC3E}">
        <p14:creationId xmlns:p14="http://schemas.microsoft.com/office/powerpoint/2010/main" val="15314104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0654683-C6FD-8A42-BC06-634CD80633BC}"/>
              </a:ext>
            </a:extLst>
          </p:cNvPr>
          <p:cNvSpPr>
            <a:spLocks noGrp="1"/>
          </p:cNvSpPr>
          <p:nvPr>
            <p:ph type="sldNum" sz="quarter" idx="12"/>
          </p:nvPr>
        </p:nvSpPr>
        <p:spPr/>
        <p:txBody>
          <a:bodyPr/>
          <a:lstStyle/>
          <a:p>
            <a:fld id="{C3A76A67-AEA6-4344-8AA9-EACD07FC553A}" type="slidenum">
              <a:rPr lang="en-US" smtClean="0"/>
              <a:t>3</a:t>
            </a:fld>
            <a:endParaRPr lang="en-US"/>
          </a:p>
        </p:txBody>
      </p:sp>
      <p:sp>
        <p:nvSpPr>
          <p:cNvPr id="4" name="TextBox 3">
            <a:extLst>
              <a:ext uri="{FF2B5EF4-FFF2-40B4-BE49-F238E27FC236}">
                <a16:creationId xmlns:a16="http://schemas.microsoft.com/office/drawing/2014/main" id="{3EDB910C-6087-4114-85DF-B8CFC558DC2F}"/>
              </a:ext>
            </a:extLst>
          </p:cNvPr>
          <p:cNvSpPr txBox="1"/>
          <p:nvPr/>
        </p:nvSpPr>
        <p:spPr>
          <a:xfrm>
            <a:off x="0" y="2657388"/>
            <a:ext cx="12192000" cy="1323439"/>
          </a:xfrm>
          <a:prstGeom prst="rect">
            <a:avLst/>
          </a:prstGeom>
          <a:noFill/>
        </p:spPr>
        <p:txBody>
          <a:bodyPr wrap="square" rtlCol="0">
            <a:spAutoFit/>
          </a:bodyPr>
          <a:lstStyle/>
          <a:p>
            <a:pPr algn="ctr"/>
            <a:r>
              <a:rPr lang="en-US" sz="8000" b="1" dirty="0"/>
              <a:t>Initial ETA</a:t>
            </a:r>
          </a:p>
        </p:txBody>
      </p:sp>
    </p:spTree>
    <p:extLst>
      <p:ext uri="{BB962C8B-B14F-4D97-AF65-F5344CB8AC3E}">
        <p14:creationId xmlns:p14="http://schemas.microsoft.com/office/powerpoint/2010/main" val="18292342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D73F1C-2248-E441-BBE6-7F998273CE37}"/>
              </a:ext>
            </a:extLst>
          </p:cNvPr>
          <p:cNvSpPr>
            <a:spLocks noGrp="1"/>
          </p:cNvSpPr>
          <p:nvPr>
            <p:ph type="title"/>
          </p:nvPr>
        </p:nvSpPr>
        <p:spPr/>
        <p:txBody>
          <a:bodyPr/>
          <a:lstStyle/>
          <a:p>
            <a:r>
              <a:rPr lang="en-US" dirty="0"/>
              <a:t>Requirements</a:t>
            </a:r>
          </a:p>
        </p:txBody>
      </p:sp>
      <p:pic>
        <p:nvPicPr>
          <p:cNvPr id="25" name="Picture 24">
            <a:extLst>
              <a:ext uri="{FF2B5EF4-FFF2-40B4-BE49-F238E27FC236}">
                <a16:creationId xmlns:a16="http://schemas.microsoft.com/office/drawing/2014/main" id="{4E65F5C6-94EA-5449-B410-81C3EE7073DF}"/>
              </a:ext>
            </a:extLst>
          </p:cNvPr>
          <p:cNvPicPr>
            <a:picLocks noChangeAspect="1"/>
          </p:cNvPicPr>
          <p:nvPr/>
        </p:nvPicPr>
        <p:blipFill rotWithShape="1">
          <a:blip r:embed="rId2">
            <a:extLst>
              <a:ext uri="{28A0092B-C50C-407E-A947-70E740481C1C}">
                <a14:useLocalDpi xmlns:a14="http://schemas.microsoft.com/office/drawing/2010/main"/>
              </a:ext>
            </a:extLst>
          </a:blip>
          <a:srcRect b="-27154"/>
          <a:stretch/>
        </p:blipFill>
        <p:spPr>
          <a:xfrm>
            <a:off x="7739957" y="5983577"/>
            <a:ext cx="1532442" cy="737221"/>
          </a:xfrm>
          <a:prstGeom prst="rect">
            <a:avLst/>
          </a:prstGeom>
        </p:spPr>
      </p:pic>
      <p:sp>
        <p:nvSpPr>
          <p:cNvPr id="34" name="TextBox 33">
            <a:extLst>
              <a:ext uri="{FF2B5EF4-FFF2-40B4-BE49-F238E27FC236}">
                <a16:creationId xmlns:a16="http://schemas.microsoft.com/office/drawing/2014/main" id="{033F874F-0D74-4A74-84AC-F888B4D9A353}"/>
              </a:ext>
            </a:extLst>
          </p:cNvPr>
          <p:cNvSpPr txBox="1"/>
          <p:nvPr/>
        </p:nvSpPr>
        <p:spPr>
          <a:xfrm>
            <a:off x="594804" y="1222729"/>
            <a:ext cx="10884023" cy="4154984"/>
          </a:xfrm>
          <a:prstGeom prst="rect">
            <a:avLst/>
          </a:prstGeom>
          <a:noFill/>
        </p:spPr>
        <p:txBody>
          <a:bodyPr wrap="square" rtlCol="0">
            <a:spAutoFit/>
          </a:bodyPr>
          <a:lstStyle/>
          <a:p>
            <a:pPr marL="342900" indent="-342900">
              <a:buFont typeface="Wingdings" panose="05000000000000000000" pitchFamily="2" charset="2"/>
              <a:buChar char="ü"/>
            </a:pPr>
            <a:endParaRPr lang="en-US" sz="2400" dirty="0"/>
          </a:p>
          <a:p>
            <a:pPr marL="342900" indent="-342900">
              <a:buFont typeface="Wingdings" panose="05000000000000000000" pitchFamily="2" charset="2"/>
              <a:buChar char="ü"/>
            </a:pPr>
            <a:r>
              <a:rPr lang="en-US" sz="2400" dirty="0"/>
              <a:t>Predict ETA of a verification request as soon as it is created.</a:t>
            </a:r>
          </a:p>
          <a:p>
            <a:pPr marL="342900" indent="-342900">
              <a:buFont typeface="Wingdings" panose="05000000000000000000" pitchFamily="2" charset="2"/>
              <a:buChar char="ü"/>
            </a:pPr>
            <a:endParaRPr lang="en-US" sz="2400" dirty="0"/>
          </a:p>
          <a:p>
            <a:pPr marL="342900" indent="-342900">
              <a:buFont typeface="Wingdings" panose="05000000000000000000" pitchFamily="2" charset="2"/>
              <a:buChar char="ü"/>
            </a:pPr>
            <a:r>
              <a:rPr lang="en-US" sz="2400" dirty="0"/>
              <a:t>Target accuracy of 80%, which is 41% More than AWS </a:t>
            </a:r>
            <a:r>
              <a:rPr lang="en-US" sz="2400" dirty="0" err="1"/>
              <a:t>Sagemaker</a:t>
            </a:r>
            <a:r>
              <a:rPr lang="en-US" sz="2400" dirty="0"/>
              <a:t> prediction.</a:t>
            </a:r>
          </a:p>
          <a:p>
            <a:pPr marL="342900" indent="-342900">
              <a:buFont typeface="Wingdings" panose="05000000000000000000" pitchFamily="2" charset="2"/>
              <a:buChar char="ü"/>
            </a:pPr>
            <a:endParaRPr lang="en-US" sz="2400" dirty="0"/>
          </a:p>
          <a:p>
            <a:pPr marL="342900" indent="-342900">
              <a:buFont typeface="Wingdings" panose="05000000000000000000" pitchFamily="2" charset="2"/>
              <a:buChar char="ü"/>
            </a:pPr>
            <a:endParaRPr lang="en-US" sz="2400" dirty="0"/>
          </a:p>
          <a:p>
            <a:pPr marL="342900" indent="-342900">
              <a:buFont typeface="Wingdings" panose="05000000000000000000" pitchFamily="2" charset="2"/>
              <a:buChar char="ü"/>
            </a:pPr>
            <a:endParaRPr lang="en-US" sz="2400" dirty="0"/>
          </a:p>
          <a:p>
            <a:pPr marL="342900" indent="-342900">
              <a:buFont typeface="Wingdings" panose="05000000000000000000" pitchFamily="2" charset="2"/>
              <a:buChar char="ü"/>
            </a:pPr>
            <a:endParaRPr lang="en-US" sz="2400" dirty="0"/>
          </a:p>
          <a:p>
            <a:pPr marL="342900" indent="-342900">
              <a:buFont typeface="Wingdings" panose="05000000000000000000" pitchFamily="2" charset="2"/>
              <a:buChar char="ü"/>
            </a:pPr>
            <a:endParaRPr lang="en-US" sz="2400" dirty="0"/>
          </a:p>
          <a:p>
            <a:pPr marL="342900" indent="-342900">
              <a:buFont typeface="Wingdings" panose="05000000000000000000" pitchFamily="2" charset="2"/>
              <a:buChar char="ü"/>
            </a:pPr>
            <a:endParaRPr lang="en-US" sz="2400" dirty="0"/>
          </a:p>
          <a:p>
            <a:pPr marL="342900" indent="-342900">
              <a:buFont typeface="Wingdings" panose="05000000000000000000" pitchFamily="2" charset="2"/>
              <a:buChar char="ü"/>
            </a:pPr>
            <a:endParaRPr lang="en-US" sz="2400" dirty="0"/>
          </a:p>
        </p:txBody>
      </p:sp>
      <p:cxnSp>
        <p:nvCxnSpPr>
          <p:cNvPr id="6" name="Straight Connector 5">
            <a:extLst>
              <a:ext uri="{FF2B5EF4-FFF2-40B4-BE49-F238E27FC236}">
                <a16:creationId xmlns:a16="http://schemas.microsoft.com/office/drawing/2014/main" id="{2C5FB2A7-47D8-4B03-BA97-D3E035D01316}"/>
              </a:ext>
            </a:extLst>
          </p:cNvPr>
          <p:cNvCxnSpPr/>
          <p:nvPr/>
        </p:nvCxnSpPr>
        <p:spPr>
          <a:xfrm>
            <a:off x="-8878" y="1207366"/>
            <a:ext cx="12192000" cy="0"/>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944B333A-DF4F-44F5-B242-0A1171B42154}"/>
              </a:ext>
            </a:extLst>
          </p:cNvPr>
          <p:cNvPicPr>
            <a:picLocks noChangeAspect="1"/>
          </p:cNvPicPr>
          <p:nvPr/>
        </p:nvPicPr>
        <p:blipFill>
          <a:blip r:embed="rId3"/>
          <a:stretch>
            <a:fillRect/>
          </a:stretch>
        </p:blipFill>
        <p:spPr>
          <a:xfrm>
            <a:off x="838417" y="2912776"/>
            <a:ext cx="8184234" cy="3070801"/>
          </a:xfrm>
          <a:prstGeom prst="rect">
            <a:avLst/>
          </a:prstGeom>
        </p:spPr>
      </p:pic>
    </p:spTree>
    <p:extLst>
      <p:ext uri="{BB962C8B-B14F-4D97-AF65-F5344CB8AC3E}">
        <p14:creationId xmlns:p14="http://schemas.microsoft.com/office/powerpoint/2010/main" val="11076529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D73F1C-2248-E441-BBE6-7F998273CE37}"/>
              </a:ext>
            </a:extLst>
          </p:cNvPr>
          <p:cNvSpPr>
            <a:spLocks noGrp="1"/>
          </p:cNvSpPr>
          <p:nvPr>
            <p:ph type="title"/>
          </p:nvPr>
        </p:nvSpPr>
        <p:spPr/>
        <p:txBody>
          <a:bodyPr/>
          <a:lstStyle/>
          <a:p>
            <a:r>
              <a:rPr lang="en-US" dirty="0"/>
              <a:t>Technical Stack</a:t>
            </a:r>
          </a:p>
        </p:txBody>
      </p:sp>
      <p:pic>
        <p:nvPicPr>
          <p:cNvPr id="25" name="Picture 24">
            <a:extLst>
              <a:ext uri="{FF2B5EF4-FFF2-40B4-BE49-F238E27FC236}">
                <a16:creationId xmlns:a16="http://schemas.microsoft.com/office/drawing/2014/main" id="{4E65F5C6-94EA-5449-B410-81C3EE7073DF}"/>
              </a:ext>
            </a:extLst>
          </p:cNvPr>
          <p:cNvPicPr>
            <a:picLocks noChangeAspect="1"/>
          </p:cNvPicPr>
          <p:nvPr/>
        </p:nvPicPr>
        <p:blipFill rotWithShape="1">
          <a:blip r:embed="rId2">
            <a:extLst>
              <a:ext uri="{28A0092B-C50C-407E-A947-70E740481C1C}">
                <a14:useLocalDpi xmlns:a14="http://schemas.microsoft.com/office/drawing/2010/main"/>
              </a:ext>
            </a:extLst>
          </a:blip>
          <a:srcRect b="-27154"/>
          <a:stretch/>
        </p:blipFill>
        <p:spPr>
          <a:xfrm>
            <a:off x="7739957" y="5983577"/>
            <a:ext cx="1532442" cy="737221"/>
          </a:xfrm>
          <a:prstGeom prst="rect">
            <a:avLst/>
          </a:prstGeom>
        </p:spPr>
      </p:pic>
      <p:sp>
        <p:nvSpPr>
          <p:cNvPr id="34" name="TextBox 33">
            <a:extLst>
              <a:ext uri="{FF2B5EF4-FFF2-40B4-BE49-F238E27FC236}">
                <a16:creationId xmlns:a16="http://schemas.microsoft.com/office/drawing/2014/main" id="{033F874F-0D74-4A74-84AC-F888B4D9A353}"/>
              </a:ext>
            </a:extLst>
          </p:cNvPr>
          <p:cNvSpPr txBox="1"/>
          <p:nvPr/>
        </p:nvSpPr>
        <p:spPr>
          <a:xfrm>
            <a:off x="594804" y="1219187"/>
            <a:ext cx="10884023" cy="2308324"/>
          </a:xfrm>
          <a:prstGeom prst="rect">
            <a:avLst/>
          </a:prstGeom>
          <a:noFill/>
        </p:spPr>
        <p:txBody>
          <a:bodyPr wrap="square" rtlCol="0">
            <a:spAutoFit/>
          </a:bodyPr>
          <a:lstStyle/>
          <a:p>
            <a:pPr marL="342900" indent="-342900">
              <a:buFont typeface="Wingdings" panose="05000000000000000000" pitchFamily="2" charset="2"/>
              <a:buChar char="ü"/>
            </a:pPr>
            <a:endParaRPr lang="en-US" sz="2400" dirty="0"/>
          </a:p>
          <a:p>
            <a:pPr marL="342900" indent="-342900">
              <a:buFont typeface="Wingdings" panose="05000000000000000000" pitchFamily="2" charset="2"/>
              <a:buChar char="ü"/>
            </a:pPr>
            <a:r>
              <a:rPr lang="en-US" sz="2400" dirty="0"/>
              <a:t>Machine Learning in Python</a:t>
            </a:r>
          </a:p>
          <a:p>
            <a:endParaRPr lang="en-US" sz="2400" dirty="0"/>
          </a:p>
          <a:p>
            <a:pPr marL="342900" indent="-342900">
              <a:buFont typeface="Wingdings" panose="05000000000000000000" pitchFamily="2" charset="2"/>
              <a:buChar char="ü"/>
            </a:pPr>
            <a:r>
              <a:rPr lang="en-US" sz="2400" dirty="0"/>
              <a:t>Reporting in Python</a:t>
            </a:r>
          </a:p>
          <a:p>
            <a:pPr marL="342900" indent="-342900">
              <a:buFont typeface="Wingdings" panose="05000000000000000000" pitchFamily="2" charset="2"/>
              <a:buChar char="ü"/>
            </a:pPr>
            <a:endParaRPr lang="en-US" sz="2400" dirty="0"/>
          </a:p>
          <a:p>
            <a:pPr marL="342900" indent="-342900">
              <a:buFont typeface="Wingdings" panose="05000000000000000000" pitchFamily="2" charset="2"/>
              <a:buChar char="ü"/>
            </a:pPr>
            <a:r>
              <a:rPr lang="en-US" sz="2400" dirty="0"/>
              <a:t>Data in CSV format</a:t>
            </a:r>
          </a:p>
        </p:txBody>
      </p:sp>
      <p:cxnSp>
        <p:nvCxnSpPr>
          <p:cNvPr id="6" name="Straight Connector 5">
            <a:extLst>
              <a:ext uri="{FF2B5EF4-FFF2-40B4-BE49-F238E27FC236}">
                <a16:creationId xmlns:a16="http://schemas.microsoft.com/office/drawing/2014/main" id="{45437BB6-B69D-4802-BE6F-9E2040D308B5}"/>
              </a:ext>
            </a:extLst>
          </p:cNvPr>
          <p:cNvCxnSpPr/>
          <p:nvPr/>
        </p:nvCxnSpPr>
        <p:spPr>
          <a:xfrm>
            <a:off x="-8878" y="1207366"/>
            <a:ext cx="12192000" cy="0"/>
          </a:xfrm>
          <a:prstGeom prst="line">
            <a:avLst/>
          </a:prstGeom>
          <a:ln w="190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011213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D73F1C-2248-E441-BBE6-7F998273CE37}"/>
              </a:ext>
            </a:extLst>
          </p:cNvPr>
          <p:cNvSpPr>
            <a:spLocks noGrp="1"/>
          </p:cNvSpPr>
          <p:nvPr>
            <p:ph type="title"/>
          </p:nvPr>
        </p:nvSpPr>
        <p:spPr/>
        <p:txBody>
          <a:bodyPr/>
          <a:lstStyle/>
          <a:p>
            <a:r>
              <a:rPr lang="en-US" dirty="0"/>
              <a:t>Scope</a:t>
            </a:r>
          </a:p>
        </p:txBody>
      </p:sp>
      <p:pic>
        <p:nvPicPr>
          <p:cNvPr id="25" name="Picture 24">
            <a:extLst>
              <a:ext uri="{FF2B5EF4-FFF2-40B4-BE49-F238E27FC236}">
                <a16:creationId xmlns:a16="http://schemas.microsoft.com/office/drawing/2014/main" id="{4E65F5C6-94EA-5449-B410-81C3EE7073DF}"/>
              </a:ext>
            </a:extLst>
          </p:cNvPr>
          <p:cNvPicPr>
            <a:picLocks noChangeAspect="1"/>
          </p:cNvPicPr>
          <p:nvPr/>
        </p:nvPicPr>
        <p:blipFill rotWithShape="1">
          <a:blip r:embed="rId2">
            <a:extLst>
              <a:ext uri="{28A0092B-C50C-407E-A947-70E740481C1C}">
                <a14:useLocalDpi xmlns:a14="http://schemas.microsoft.com/office/drawing/2010/main"/>
              </a:ext>
            </a:extLst>
          </a:blip>
          <a:srcRect b="-27154"/>
          <a:stretch/>
        </p:blipFill>
        <p:spPr>
          <a:xfrm>
            <a:off x="7739957" y="5983577"/>
            <a:ext cx="1532442" cy="737221"/>
          </a:xfrm>
          <a:prstGeom prst="rect">
            <a:avLst/>
          </a:prstGeom>
        </p:spPr>
      </p:pic>
      <p:sp>
        <p:nvSpPr>
          <p:cNvPr id="34" name="TextBox 33">
            <a:extLst>
              <a:ext uri="{FF2B5EF4-FFF2-40B4-BE49-F238E27FC236}">
                <a16:creationId xmlns:a16="http://schemas.microsoft.com/office/drawing/2014/main" id="{033F874F-0D74-4A74-84AC-F888B4D9A353}"/>
              </a:ext>
            </a:extLst>
          </p:cNvPr>
          <p:cNvSpPr txBox="1"/>
          <p:nvPr/>
        </p:nvSpPr>
        <p:spPr>
          <a:xfrm>
            <a:off x="594804" y="1201446"/>
            <a:ext cx="10884023" cy="3046988"/>
          </a:xfrm>
          <a:prstGeom prst="rect">
            <a:avLst/>
          </a:prstGeom>
          <a:noFill/>
        </p:spPr>
        <p:txBody>
          <a:bodyPr wrap="square" rtlCol="0">
            <a:spAutoFit/>
          </a:bodyPr>
          <a:lstStyle/>
          <a:p>
            <a:pPr marL="342900" indent="-342900">
              <a:buFont typeface="Wingdings" panose="05000000000000000000" pitchFamily="2" charset="2"/>
              <a:buChar char="ü"/>
            </a:pPr>
            <a:endParaRPr lang="en-US" sz="2400" dirty="0"/>
          </a:p>
          <a:p>
            <a:pPr marL="342900" indent="-342900">
              <a:buFont typeface="Wingdings" panose="05000000000000000000" pitchFamily="2" charset="2"/>
              <a:buChar char="ü"/>
            </a:pPr>
            <a:r>
              <a:rPr lang="en-US" sz="2400" dirty="0"/>
              <a:t>To replace manual prediction with automation.</a:t>
            </a:r>
          </a:p>
          <a:p>
            <a:pPr marL="342900" indent="-342900">
              <a:buFont typeface="Wingdings" panose="05000000000000000000" pitchFamily="2" charset="2"/>
              <a:buChar char="ü"/>
            </a:pPr>
            <a:endParaRPr lang="en-US" sz="2400" dirty="0"/>
          </a:p>
          <a:p>
            <a:pPr marL="342900" indent="-342900">
              <a:buFont typeface="Wingdings" panose="05000000000000000000" pitchFamily="2" charset="2"/>
              <a:buChar char="ü"/>
            </a:pPr>
            <a:r>
              <a:rPr lang="en-US" sz="2400" dirty="0"/>
              <a:t>To increase prediction accuracy by using live and historical data.</a:t>
            </a:r>
          </a:p>
          <a:p>
            <a:pPr marL="342900" indent="-342900">
              <a:buFont typeface="Wingdings" panose="05000000000000000000" pitchFamily="2" charset="2"/>
              <a:buChar char="ü"/>
            </a:pPr>
            <a:endParaRPr lang="en-US" sz="2400" dirty="0"/>
          </a:p>
          <a:p>
            <a:pPr marL="342900" indent="-342900">
              <a:buFont typeface="Wingdings" panose="05000000000000000000" pitchFamily="2" charset="2"/>
              <a:buChar char="ü"/>
            </a:pPr>
            <a:r>
              <a:rPr lang="en-US" sz="2400" dirty="0"/>
              <a:t>Data sources:</a:t>
            </a:r>
          </a:p>
          <a:p>
            <a:pPr marL="800100" lvl="1" indent="-342900">
              <a:buFont typeface="Arial" panose="020B0604020202020204" pitchFamily="34" charset="0"/>
              <a:buChar char="•"/>
            </a:pPr>
            <a:r>
              <a:rPr lang="en-US" sz="2400" dirty="0"/>
              <a:t>Prism Data (latest and historical data)</a:t>
            </a:r>
          </a:p>
          <a:p>
            <a:pPr marL="800100" lvl="1" indent="-342900">
              <a:buFont typeface="Arial" panose="020B0604020202020204" pitchFamily="34" charset="0"/>
              <a:buChar char="•"/>
            </a:pPr>
            <a:r>
              <a:rPr lang="en-US" sz="2400" dirty="0"/>
              <a:t>AG Data (latest and historical data)</a:t>
            </a:r>
          </a:p>
        </p:txBody>
      </p:sp>
      <p:cxnSp>
        <p:nvCxnSpPr>
          <p:cNvPr id="6" name="Straight Connector 5">
            <a:extLst>
              <a:ext uri="{FF2B5EF4-FFF2-40B4-BE49-F238E27FC236}">
                <a16:creationId xmlns:a16="http://schemas.microsoft.com/office/drawing/2014/main" id="{38877AE8-C645-4925-AA79-AA8CBAF72A1F}"/>
              </a:ext>
            </a:extLst>
          </p:cNvPr>
          <p:cNvCxnSpPr/>
          <p:nvPr/>
        </p:nvCxnSpPr>
        <p:spPr>
          <a:xfrm>
            <a:off x="-8878" y="1207366"/>
            <a:ext cx="12192000" cy="0"/>
          </a:xfrm>
          <a:prstGeom prst="line">
            <a:avLst/>
          </a:prstGeom>
          <a:ln w="190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660928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D73F1C-2248-E441-BBE6-7F998273CE37}"/>
              </a:ext>
            </a:extLst>
          </p:cNvPr>
          <p:cNvSpPr>
            <a:spLocks noGrp="1"/>
          </p:cNvSpPr>
          <p:nvPr>
            <p:ph type="title"/>
          </p:nvPr>
        </p:nvSpPr>
        <p:spPr/>
        <p:txBody>
          <a:bodyPr/>
          <a:lstStyle/>
          <a:p>
            <a:r>
              <a:rPr lang="en-US" dirty="0"/>
              <a:t>Sonata ETA Model Prediction Details</a:t>
            </a:r>
          </a:p>
        </p:txBody>
      </p:sp>
      <p:pic>
        <p:nvPicPr>
          <p:cNvPr id="25" name="Picture 24">
            <a:extLst>
              <a:ext uri="{FF2B5EF4-FFF2-40B4-BE49-F238E27FC236}">
                <a16:creationId xmlns:a16="http://schemas.microsoft.com/office/drawing/2014/main" id="{4E65F5C6-94EA-5449-B410-81C3EE7073DF}"/>
              </a:ext>
            </a:extLst>
          </p:cNvPr>
          <p:cNvPicPr>
            <a:picLocks noChangeAspect="1"/>
          </p:cNvPicPr>
          <p:nvPr/>
        </p:nvPicPr>
        <p:blipFill rotWithShape="1">
          <a:blip r:embed="rId2">
            <a:extLst>
              <a:ext uri="{28A0092B-C50C-407E-A947-70E740481C1C}">
                <a14:useLocalDpi xmlns:a14="http://schemas.microsoft.com/office/drawing/2010/main"/>
              </a:ext>
            </a:extLst>
          </a:blip>
          <a:srcRect b="-27154"/>
          <a:stretch/>
        </p:blipFill>
        <p:spPr>
          <a:xfrm>
            <a:off x="7739957" y="5983577"/>
            <a:ext cx="1532442" cy="737221"/>
          </a:xfrm>
          <a:prstGeom prst="rect">
            <a:avLst/>
          </a:prstGeom>
        </p:spPr>
      </p:pic>
      <p:sp>
        <p:nvSpPr>
          <p:cNvPr id="34" name="TextBox 33">
            <a:extLst>
              <a:ext uri="{FF2B5EF4-FFF2-40B4-BE49-F238E27FC236}">
                <a16:creationId xmlns:a16="http://schemas.microsoft.com/office/drawing/2014/main" id="{033F874F-0D74-4A74-84AC-F888B4D9A353}"/>
              </a:ext>
            </a:extLst>
          </p:cNvPr>
          <p:cNvSpPr txBox="1"/>
          <p:nvPr/>
        </p:nvSpPr>
        <p:spPr>
          <a:xfrm>
            <a:off x="594804" y="1221706"/>
            <a:ext cx="10884023" cy="5262979"/>
          </a:xfrm>
          <a:prstGeom prst="rect">
            <a:avLst/>
          </a:prstGeom>
          <a:noFill/>
        </p:spPr>
        <p:txBody>
          <a:bodyPr wrap="square" rtlCol="0">
            <a:spAutoFit/>
          </a:bodyPr>
          <a:lstStyle/>
          <a:p>
            <a:pPr marL="342900" indent="-342900">
              <a:buFont typeface="Wingdings" panose="05000000000000000000" pitchFamily="2" charset="2"/>
              <a:buChar char="ü"/>
            </a:pPr>
            <a:endParaRPr lang="en-US" sz="2100" b="1" dirty="0"/>
          </a:p>
          <a:p>
            <a:pPr marL="342900" indent="-342900">
              <a:buFont typeface="Wingdings" panose="05000000000000000000" pitchFamily="2" charset="2"/>
              <a:buChar char="ü"/>
            </a:pPr>
            <a:r>
              <a:rPr lang="en-US" sz="2100" b="1" dirty="0"/>
              <a:t>Environment: </a:t>
            </a:r>
            <a:r>
              <a:rPr lang="en-US" sz="2100" dirty="0"/>
              <a:t>AWS </a:t>
            </a:r>
            <a:r>
              <a:rPr lang="en-US" sz="2100" dirty="0" err="1"/>
              <a:t>Sagemaker</a:t>
            </a:r>
            <a:endParaRPr lang="en-US" sz="2100" dirty="0"/>
          </a:p>
          <a:p>
            <a:pPr marL="342900" indent="-342900">
              <a:buFont typeface="Wingdings" panose="05000000000000000000" pitchFamily="2" charset="2"/>
              <a:buChar char="ü"/>
            </a:pPr>
            <a:endParaRPr lang="en-US" sz="2100" dirty="0"/>
          </a:p>
          <a:p>
            <a:pPr marL="342900" indent="-342900">
              <a:buFont typeface="Wingdings" panose="05000000000000000000" pitchFamily="2" charset="2"/>
              <a:buChar char="ü"/>
            </a:pPr>
            <a:r>
              <a:rPr lang="en-US" sz="2100" b="1" dirty="0"/>
              <a:t>Data sources: </a:t>
            </a:r>
            <a:r>
              <a:rPr lang="en-US" sz="2100" dirty="0"/>
              <a:t>Collective data from AG, Prism, Client and Admin databases.</a:t>
            </a:r>
          </a:p>
          <a:p>
            <a:pPr marL="342900" indent="-342900">
              <a:buFont typeface="Wingdings" panose="05000000000000000000" pitchFamily="2" charset="2"/>
              <a:buChar char="ü"/>
            </a:pPr>
            <a:endParaRPr lang="en-US" sz="2100" dirty="0"/>
          </a:p>
          <a:p>
            <a:pPr marL="342900" indent="-342900">
              <a:buFont typeface="Wingdings" panose="05000000000000000000" pitchFamily="2" charset="2"/>
              <a:buChar char="ü"/>
            </a:pPr>
            <a:r>
              <a:rPr lang="en-US" sz="2100" b="1" dirty="0"/>
              <a:t>Observations: </a:t>
            </a:r>
            <a:r>
              <a:rPr lang="en-US" sz="2100" dirty="0"/>
              <a:t>Data consists of all hit/clear, automate/manual requests.</a:t>
            </a:r>
          </a:p>
          <a:p>
            <a:pPr marL="342900" indent="-342900">
              <a:buFont typeface="Wingdings" panose="05000000000000000000" pitchFamily="2" charset="2"/>
              <a:buChar char="ü"/>
            </a:pPr>
            <a:endParaRPr lang="en-US" sz="2100" dirty="0"/>
          </a:p>
          <a:p>
            <a:pPr marL="342900" indent="-342900">
              <a:buFont typeface="Wingdings" panose="05000000000000000000" pitchFamily="2" charset="2"/>
              <a:buChar char="ü"/>
            </a:pPr>
            <a:r>
              <a:rPr lang="en-US" sz="2100" b="1" dirty="0"/>
              <a:t>Input Features: </a:t>
            </a:r>
            <a:r>
              <a:rPr lang="en-US" sz="2100" dirty="0"/>
              <a:t>‘Name’, ‘State’, ‘County’, ‘Vendor Name’, ‘Start Date’, ‘End Date’, ‘Product ID’</a:t>
            </a:r>
          </a:p>
          <a:p>
            <a:pPr marL="342900" indent="-342900">
              <a:buFont typeface="Wingdings" panose="05000000000000000000" pitchFamily="2" charset="2"/>
              <a:buChar char="ü"/>
            </a:pPr>
            <a:endParaRPr lang="en-US" sz="2100" dirty="0"/>
          </a:p>
          <a:p>
            <a:pPr marL="342900" indent="-342900">
              <a:buFont typeface="Wingdings" panose="05000000000000000000" pitchFamily="2" charset="2"/>
              <a:buChar char="ü"/>
            </a:pPr>
            <a:r>
              <a:rPr lang="en-US" sz="2100" b="1" dirty="0"/>
              <a:t>Feature Engineering: </a:t>
            </a:r>
            <a:r>
              <a:rPr lang="en-US" sz="2100" dirty="0"/>
              <a:t>New features created  ex: Names </a:t>
            </a:r>
            <a:r>
              <a:rPr lang="en-US" sz="2100" dirty="0">
                <a:sym typeface="Wingdings" panose="05000000000000000000" pitchFamily="2" charset="2"/>
              </a:rPr>
              <a:t> common names,</a:t>
            </a:r>
          </a:p>
          <a:p>
            <a:r>
              <a:rPr lang="en-US" sz="2100" dirty="0">
                <a:sym typeface="Wingdings" panose="05000000000000000000" pitchFamily="2" charset="2"/>
              </a:rPr>
              <a:t>						   start date  Week of day. </a:t>
            </a:r>
            <a:r>
              <a:rPr lang="en-US" sz="2100" dirty="0" err="1">
                <a:sym typeface="Wingdings" panose="05000000000000000000" pitchFamily="2" charset="2"/>
              </a:rPr>
              <a:t>etc</a:t>
            </a:r>
            <a:endParaRPr lang="en-US" sz="2100" dirty="0">
              <a:sym typeface="Wingdings" panose="05000000000000000000" pitchFamily="2" charset="2"/>
            </a:endParaRPr>
          </a:p>
          <a:p>
            <a:pPr marL="342900" indent="-342900">
              <a:buFont typeface="Wingdings" panose="05000000000000000000" pitchFamily="2" charset="2"/>
              <a:buChar char="ü"/>
            </a:pPr>
            <a:r>
              <a:rPr lang="en-US" sz="2100" b="1" dirty="0"/>
              <a:t>Model: </a:t>
            </a:r>
            <a:r>
              <a:rPr lang="en-US" sz="2100" dirty="0"/>
              <a:t>XG-Boost Algorithm used for prediction, got accuracy of 37%.</a:t>
            </a:r>
          </a:p>
          <a:p>
            <a:pPr marL="342900" indent="-342900">
              <a:buFont typeface="Wingdings" panose="05000000000000000000" pitchFamily="2" charset="2"/>
              <a:buChar char="ü"/>
            </a:pPr>
            <a:endParaRPr lang="en-US" sz="2100" dirty="0"/>
          </a:p>
          <a:p>
            <a:pPr marL="342900" indent="-342900">
              <a:buFont typeface="Wingdings" panose="05000000000000000000" pitchFamily="2" charset="2"/>
              <a:buChar char="ü"/>
            </a:pPr>
            <a:r>
              <a:rPr lang="en-US" sz="2100" b="1" dirty="0"/>
              <a:t>Outcome: </a:t>
            </a:r>
            <a:r>
              <a:rPr lang="en-US" sz="2100" dirty="0"/>
              <a:t>Single request prediction and batch prediction. </a:t>
            </a:r>
          </a:p>
          <a:p>
            <a:pPr marL="342900" indent="-342900">
              <a:buFont typeface="Wingdings" panose="05000000000000000000" pitchFamily="2" charset="2"/>
              <a:buChar char="ü"/>
            </a:pPr>
            <a:endParaRPr lang="en-US" sz="2100" dirty="0"/>
          </a:p>
        </p:txBody>
      </p:sp>
      <p:cxnSp>
        <p:nvCxnSpPr>
          <p:cNvPr id="6" name="Straight Connector 5">
            <a:extLst>
              <a:ext uri="{FF2B5EF4-FFF2-40B4-BE49-F238E27FC236}">
                <a16:creationId xmlns:a16="http://schemas.microsoft.com/office/drawing/2014/main" id="{38877AE8-C645-4925-AA79-AA8CBAF72A1F}"/>
              </a:ext>
            </a:extLst>
          </p:cNvPr>
          <p:cNvCxnSpPr/>
          <p:nvPr/>
        </p:nvCxnSpPr>
        <p:spPr>
          <a:xfrm>
            <a:off x="-8878" y="1207366"/>
            <a:ext cx="12192000" cy="0"/>
          </a:xfrm>
          <a:prstGeom prst="line">
            <a:avLst/>
          </a:prstGeom>
          <a:ln w="190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7275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D73F1C-2248-E441-BBE6-7F998273CE37}"/>
              </a:ext>
            </a:extLst>
          </p:cNvPr>
          <p:cNvSpPr>
            <a:spLocks noGrp="1"/>
          </p:cNvSpPr>
          <p:nvPr>
            <p:ph type="title"/>
          </p:nvPr>
        </p:nvSpPr>
        <p:spPr/>
        <p:txBody>
          <a:bodyPr/>
          <a:lstStyle/>
          <a:p>
            <a:r>
              <a:rPr lang="en-US" dirty="0"/>
              <a:t>Modified Design</a:t>
            </a:r>
          </a:p>
        </p:txBody>
      </p:sp>
      <p:pic>
        <p:nvPicPr>
          <p:cNvPr id="25" name="Picture 24">
            <a:extLst>
              <a:ext uri="{FF2B5EF4-FFF2-40B4-BE49-F238E27FC236}">
                <a16:creationId xmlns:a16="http://schemas.microsoft.com/office/drawing/2014/main" id="{4E65F5C6-94EA-5449-B410-81C3EE7073DF}"/>
              </a:ext>
            </a:extLst>
          </p:cNvPr>
          <p:cNvPicPr>
            <a:picLocks noChangeAspect="1"/>
          </p:cNvPicPr>
          <p:nvPr/>
        </p:nvPicPr>
        <p:blipFill rotWithShape="1">
          <a:blip r:embed="rId2">
            <a:extLst>
              <a:ext uri="{28A0092B-C50C-407E-A947-70E740481C1C}">
                <a14:useLocalDpi xmlns:a14="http://schemas.microsoft.com/office/drawing/2010/main"/>
              </a:ext>
            </a:extLst>
          </a:blip>
          <a:srcRect b="-27154"/>
          <a:stretch/>
        </p:blipFill>
        <p:spPr>
          <a:xfrm>
            <a:off x="7739957" y="5983577"/>
            <a:ext cx="1532442" cy="737221"/>
          </a:xfrm>
          <a:prstGeom prst="rect">
            <a:avLst/>
          </a:prstGeom>
        </p:spPr>
      </p:pic>
      <p:sp>
        <p:nvSpPr>
          <p:cNvPr id="34" name="TextBox 33">
            <a:extLst>
              <a:ext uri="{FF2B5EF4-FFF2-40B4-BE49-F238E27FC236}">
                <a16:creationId xmlns:a16="http://schemas.microsoft.com/office/drawing/2014/main" id="{033F874F-0D74-4A74-84AC-F888B4D9A353}"/>
              </a:ext>
            </a:extLst>
          </p:cNvPr>
          <p:cNvSpPr txBox="1"/>
          <p:nvPr/>
        </p:nvSpPr>
        <p:spPr>
          <a:xfrm>
            <a:off x="594804" y="1228071"/>
            <a:ext cx="10884023" cy="5586145"/>
          </a:xfrm>
          <a:prstGeom prst="rect">
            <a:avLst/>
          </a:prstGeom>
          <a:noFill/>
        </p:spPr>
        <p:txBody>
          <a:bodyPr wrap="square" rtlCol="0">
            <a:spAutoFit/>
          </a:bodyPr>
          <a:lstStyle/>
          <a:p>
            <a:pPr marL="342900" indent="-342900">
              <a:buFont typeface="Wingdings" panose="05000000000000000000" pitchFamily="2" charset="2"/>
              <a:buChar char="ü"/>
            </a:pPr>
            <a:endParaRPr lang="en-US" sz="2100" b="1" dirty="0"/>
          </a:p>
          <a:p>
            <a:pPr marL="342900" indent="-342900">
              <a:buFont typeface="Wingdings" panose="05000000000000000000" pitchFamily="2" charset="2"/>
              <a:buChar char="ü"/>
            </a:pPr>
            <a:r>
              <a:rPr lang="en-US" sz="2100" b="1" dirty="0"/>
              <a:t>Environment: </a:t>
            </a:r>
            <a:r>
              <a:rPr lang="en-US" sz="2100" dirty="0" err="1"/>
              <a:t>Jupyter</a:t>
            </a:r>
            <a:r>
              <a:rPr lang="en-US" sz="2100" dirty="0"/>
              <a:t> ID, Anaconda</a:t>
            </a:r>
          </a:p>
          <a:p>
            <a:pPr marL="342900" indent="-342900">
              <a:buFont typeface="Wingdings" panose="05000000000000000000" pitchFamily="2" charset="2"/>
              <a:buChar char="ü"/>
            </a:pPr>
            <a:endParaRPr lang="en-US" sz="2100" dirty="0"/>
          </a:p>
          <a:p>
            <a:pPr marL="342900" indent="-342900">
              <a:buFont typeface="Wingdings" panose="05000000000000000000" pitchFamily="2" charset="2"/>
              <a:buChar char="ü"/>
            </a:pPr>
            <a:r>
              <a:rPr lang="en-US" sz="2100" b="1" dirty="0" err="1"/>
              <a:t>Datasources</a:t>
            </a:r>
            <a:r>
              <a:rPr lang="en-US" sz="2100" b="1" dirty="0"/>
              <a:t>: </a:t>
            </a:r>
            <a:r>
              <a:rPr lang="en-US" sz="2100" dirty="0"/>
              <a:t>Data from Prism and AG database separately</a:t>
            </a:r>
          </a:p>
          <a:p>
            <a:pPr marL="342900" indent="-342900">
              <a:buFont typeface="Wingdings" panose="05000000000000000000" pitchFamily="2" charset="2"/>
              <a:buChar char="ü"/>
            </a:pPr>
            <a:endParaRPr lang="en-US" sz="2100" dirty="0"/>
          </a:p>
          <a:p>
            <a:pPr marL="342900" indent="-342900">
              <a:buFont typeface="Wingdings" panose="05000000000000000000" pitchFamily="2" charset="2"/>
              <a:buChar char="ü"/>
            </a:pPr>
            <a:r>
              <a:rPr lang="en-US" sz="2100" b="1" dirty="0"/>
              <a:t>Observations: </a:t>
            </a:r>
            <a:r>
              <a:rPr lang="en-US" sz="2100" dirty="0"/>
              <a:t>Split data into Hit and Clear status and analyze each outcome separately.</a:t>
            </a:r>
          </a:p>
          <a:p>
            <a:pPr marL="342900" indent="-342900">
              <a:buFont typeface="Wingdings" panose="05000000000000000000" pitchFamily="2" charset="2"/>
              <a:buChar char="ü"/>
            </a:pPr>
            <a:endParaRPr lang="en-US" sz="2100" dirty="0"/>
          </a:p>
          <a:p>
            <a:pPr marL="342900" indent="-342900">
              <a:buFont typeface="Wingdings" panose="05000000000000000000" pitchFamily="2" charset="2"/>
              <a:buChar char="ü"/>
            </a:pPr>
            <a:r>
              <a:rPr lang="en-US" sz="2100" b="1" dirty="0"/>
              <a:t>Group Analysis: </a:t>
            </a:r>
            <a:r>
              <a:rPr lang="en-US" sz="2100" dirty="0"/>
              <a:t>Group each State-County requests.</a:t>
            </a:r>
          </a:p>
          <a:p>
            <a:pPr marL="342900" indent="-342900">
              <a:buFont typeface="Wingdings" panose="05000000000000000000" pitchFamily="2" charset="2"/>
              <a:buChar char="ü"/>
            </a:pPr>
            <a:endParaRPr lang="en-US" sz="2100" dirty="0"/>
          </a:p>
          <a:p>
            <a:pPr marL="342900" indent="-342900">
              <a:buFont typeface="Wingdings" panose="05000000000000000000" pitchFamily="2" charset="2"/>
              <a:buChar char="ü"/>
            </a:pPr>
            <a:r>
              <a:rPr lang="en-US" sz="2100" b="1" dirty="0"/>
              <a:t>Feature Engineering: </a:t>
            </a:r>
            <a:r>
              <a:rPr lang="en-US" sz="2100" dirty="0"/>
              <a:t>Separate data into normal, positive and negative skew data</a:t>
            </a:r>
          </a:p>
          <a:p>
            <a:pPr marL="342900" indent="-342900">
              <a:buFont typeface="Wingdings" panose="05000000000000000000" pitchFamily="2" charset="2"/>
              <a:buChar char="ü"/>
            </a:pPr>
            <a:endParaRPr lang="en-US" sz="2100" dirty="0"/>
          </a:p>
          <a:p>
            <a:pPr marL="800100" lvl="1" indent="-342900">
              <a:buFont typeface="Arial" panose="020B0604020202020204" pitchFamily="34" charset="0"/>
              <a:buChar char="•"/>
            </a:pPr>
            <a:r>
              <a:rPr lang="en-US" sz="2100" b="1" dirty="0"/>
              <a:t>Zero Skew: </a:t>
            </a:r>
            <a:r>
              <a:rPr lang="en-US" sz="2100" dirty="0"/>
              <a:t>mean ETA</a:t>
            </a:r>
          </a:p>
          <a:p>
            <a:pPr marL="800100" lvl="1" indent="-342900">
              <a:buFont typeface="Arial" panose="020B0604020202020204" pitchFamily="34" charset="0"/>
              <a:buChar char="•"/>
            </a:pPr>
            <a:r>
              <a:rPr lang="en-US" sz="2100" b="1" dirty="0"/>
              <a:t>Left Skew:  </a:t>
            </a:r>
            <a:r>
              <a:rPr lang="en-US" sz="2100" dirty="0"/>
              <a:t>mean ETA, after handling lower outliers</a:t>
            </a:r>
          </a:p>
          <a:p>
            <a:pPr marL="800100" lvl="1" indent="-342900">
              <a:buFont typeface="Arial" panose="020B0604020202020204" pitchFamily="34" charset="0"/>
              <a:buChar char="•"/>
            </a:pPr>
            <a:r>
              <a:rPr lang="en-US" sz="2100" b="1" dirty="0"/>
              <a:t>Positive Skew: </a:t>
            </a:r>
            <a:r>
              <a:rPr lang="en-US" sz="2100" dirty="0"/>
              <a:t>mean ETA, after handling upper outliers</a:t>
            </a:r>
          </a:p>
          <a:p>
            <a:pPr marL="342900" indent="-342900">
              <a:buFont typeface="Wingdings" panose="05000000000000000000" pitchFamily="2" charset="2"/>
              <a:buChar char="ü"/>
            </a:pPr>
            <a:endParaRPr lang="en-US" sz="2100" dirty="0"/>
          </a:p>
          <a:p>
            <a:pPr marL="342900" indent="-342900">
              <a:buFont typeface="Wingdings" panose="05000000000000000000" pitchFamily="2" charset="2"/>
              <a:buChar char="ü"/>
            </a:pPr>
            <a:r>
              <a:rPr lang="en-US" sz="2100" b="1" dirty="0"/>
              <a:t>Outcome: </a:t>
            </a:r>
            <a:r>
              <a:rPr lang="en-US" sz="2100" dirty="0"/>
              <a:t>Aggregating the ETA for each State-county.</a:t>
            </a:r>
          </a:p>
          <a:p>
            <a:pPr marL="342900" indent="-342900">
              <a:buFont typeface="Wingdings" panose="05000000000000000000" pitchFamily="2" charset="2"/>
              <a:buChar char="ü"/>
            </a:pPr>
            <a:endParaRPr lang="en-US" sz="2100" dirty="0"/>
          </a:p>
        </p:txBody>
      </p:sp>
      <p:cxnSp>
        <p:nvCxnSpPr>
          <p:cNvPr id="6" name="Straight Connector 5">
            <a:extLst>
              <a:ext uri="{FF2B5EF4-FFF2-40B4-BE49-F238E27FC236}">
                <a16:creationId xmlns:a16="http://schemas.microsoft.com/office/drawing/2014/main" id="{38877AE8-C645-4925-AA79-AA8CBAF72A1F}"/>
              </a:ext>
            </a:extLst>
          </p:cNvPr>
          <p:cNvCxnSpPr/>
          <p:nvPr/>
        </p:nvCxnSpPr>
        <p:spPr>
          <a:xfrm>
            <a:off x="-8878" y="1207366"/>
            <a:ext cx="12192000" cy="0"/>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9C5F9BD5-0C4E-4BC6-B878-ADC28B9379A1}"/>
              </a:ext>
            </a:extLst>
          </p:cNvPr>
          <p:cNvPicPr>
            <a:picLocks noChangeAspect="1"/>
          </p:cNvPicPr>
          <p:nvPr/>
        </p:nvPicPr>
        <p:blipFill>
          <a:blip r:embed="rId3"/>
          <a:stretch>
            <a:fillRect/>
          </a:stretch>
        </p:blipFill>
        <p:spPr>
          <a:xfrm>
            <a:off x="7739957" y="4883066"/>
            <a:ext cx="4051310" cy="1023257"/>
          </a:xfrm>
          <a:prstGeom prst="rect">
            <a:avLst/>
          </a:prstGeom>
        </p:spPr>
      </p:pic>
    </p:spTree>
    <p:extLst>
      <p:ext uri="{BB962C8B-B14F-4D97-AF65-F5344CB8AC3E}">
        <p14:creationId xmlns:p14="http://schemas.microsoft.com/office/powerpoint/2010/main" val="8461223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D73F1C-2248-E441-BBE6-7F998273CE37}"/>
              </a:ext>
            </a:extLst>
          </p:cNvPr>
          <p:cNvSpPr>
            <a:spLocks noGrp="1"/>
          </p:cNvSpPr>
          <p:nvPr>
            <p:ph type="title"/>
          </p:nvPr>
        </p:nvSpPr>
        <p:spPr/>
        <p:txBody>
          <a:bodyPr/>
          <a:lstStyle/>
          <a:p>
            <a:r>
              <a:rPr lang="en-US" dirty="0"/>
              <a:t>Python Code Execution </a:t>
            </a:r>
          </a:p>
        </p:txBody>
      </p:sp>
      <p:pic>
        <p:nvPicPr>
          <p:cNvPr id="25" name="Picture 24">
            <a:extLst>
              <a:ext uri="{FF2B5EF4-FFF2-40B4-BE49-F238E27FC236}">
                <a16:creationId xmlns:a16="http://schemas.microsoft.com/office/drawing/2014/main" id="{4E65F5C6-94EA-5449-B410-81C3EE7073DF}"/>
              </a:ext>
            </a:extLst>
          </p:cNvPr>
          <p:cNvPicPr>
            <a:picLocks noChangeAspect="1"/>
          </p:cNvPicPr>
          <p:nvPr/>
        </p:nvPicPr>
        <p:blipFill rotWithShape="1">
          <a:blip r:embed="rId2">
            <a:extLst>
              <a:ext uri="{28A0092B-C50C-407E-A947-70E740481C1C}">
                <a14:useLocalDpi xmlns:a14="http://schemas.microsoft.com/office/drawing/2010/main"/>
              </a:ext>
            </a:extLst>
          </a:blip>
          <a:srcRect b="-27154"/>
          <a:stretch/>
        </p:blipFill>
        <p:spPr>
          <a:xfrm>
            <a:off x="7739957" y="5983577"/>
            <a:ext cx="1532442" cy="737221"/>
          </a:xfrm>
          <a:prstGeom prst="rect">
            <a:avLst/>
          </a:prstGeom>
        </p:spPr>
      </p:pic>
      <p:cxnSp>
        <p:nvCxnSpPr>
          <p:cNvPr id="6" name="Straight Connector 5">
            <a:extLst>
              <a:ext uri="{FF2B5EF4-FFF2-40B4-BE49-F238E27FC236}">
                <a16:creationId xmlns:a16="http://schemas.microsoft.com/office/drawing/2014/main" id="{90B08F12-8B93-4D32-8CB6-3D4FBD105DA4}"/>
              </a:ext>
            </a:extLst>
          </p:cNvPr>
          <p:cNvCxnSpPr/>
          <p:nvPr/>
        </p:nvCxnSpPr>
        <p:spPr>
          <a:xfrm>
            <a:off x="-8878" y="1207366"/>
            <a:ext cx="12192000" cy="0"/>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EE1EBE73-85F8-4A07-A3A5-D5083BAF5632}"/>
              </a:ext>
            </a:extLst>
          </p:cNvPr>
          <p:cNvPicPr>
            <a:picLocks noChangeAspect="1"/>
          </p:cNvPicPr>
          <p:nvPr/>
        </p:nvPicPr>
        <p:blipFill>
          <a:blip r:embed="rId3"/>
          <a:stretch>
            <a:fillRect/>
          </a:stretch>
        </p:blipFill>
        <p:spPr>
          <a:xfrm>
            <a:off x="594804" y="1438187"/>
            <a:ext cx="11214469" cy="4831937"/>
          </a:xfrm>
          <a:prstGeom prst="rect">
            <a:avLst/>
          </a:prstGeom>
        </p:spPr>
      </p:pic>
    </p:spTree>
    <p:extLst>
      <p:ext uri="{BB962C8B-B14F-4D97-AF65-F5344CB8AC3E}">
        <p14:creationId xmlns:p14="http://schemas.microsoft.com/office/powerpoint/2010/main" val="1277759626"/>
      </p:ext>
    </p:extLst>
  </p:cSld>
  <p:clrMapOvr>
    <a:masterClrMapping/>
  </p:clrMapOvr>
</p:sld>
</file>

<file path=ppt/theme/theme1.xml><?xml version="1.0" encoding="utf-8"?>
<a:theme xmlns:a="http://schemas.openxmlformats.org/drawingml/2006/main" name="SterlingTS-Q4-2018">
  <a:themeElements>
    <a:clrScheme name="Sterling Q4 2018 with PMS 2145 CP">
      <a:dk1>
        <a:srgbClr val="202020"/>
      </a:dk1>
      <a:lt1>
        <a:srgbClr val="FFFFFF"/>
      </a:lt1>
      <a:dk2>
        <a:srgbClr val="202020"/>
      </a:dk2>
      <a:lt2>
        <a:srgbClr val="DFE3E5"/>
      </a:lt2>
      <a:accent1>
        <a:srgbClr val="666666"/>
      </a:accent1>
      <a:accent2>
        <a:srgbClr val="FF4700"/>
      </a:accent2>
      <a:accent3>
        <a:srgbClr val="F5F5F5"/>
      </a:accent3>
      <a:accent4>
        <a:srgbClr val="ADD7C7"/>
      </a:accent4>
      <a:accent5>
        <a:srgbClr val="85B6A3"/>
      </a:accent5>
      <a:accent6>
        <a:srgbClr val="115391"/>
      </a:accent6>
      <a:hlink>
        <a:srgbClr val="C0BFB5"/>
      </a:hlink>
      <a:folHlink>
        <a:srgbClr val="DDE5E5"/>
      </a:folHlink>
    </a:clrScheme>
    <a:fontScheme name="Franklin Gothic">
      <a:majorFont>
        <a:latin typeface="Franklin Gothic Medium" panose="020B0603020102020204"/>
        <a:ea typeface=""/>
        <a:cs typeface=""/>
        <a:font script="Jpan" typeface="HG創英角ｺﾞｼｯｸUB"/>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panose="020B0503020102020204"/>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terling-Corporate-Powerpoint-Template-181710" id="{AA7A0D10-7C15-224C-908B-A0E90392AA19}" vid="{E79C9ACE-9E48-224B-9843-1DD7484B1E4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Sterling-Corporate-Powerpoint-Template-181710</Template>
  <TotalTime>18045</TotalTime>
  <Words>563</Words>
  <Application>Microsoft Office PowerPoint</Application>
  <PresentationFormat>Widescreen</PresentationFormat>
  <Paragraphs>140</Paragraphs>
  <Slides>15</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15</vt:i4>
      </vt:variant>
    </vt:vector>
  </HeadingPairs>
  <TitlesOfParts>
    <vt:vector size="24" baseType="lpstr">
      <vt:lpstr>Arial</vt:lpstr>
      <vt:lpstr>Calibri</vt:lpstr>
      <vt:lpstr>Corbel</vt:lpstr>
      <vt:lpstr>Franklin Gothic Book</vt:lpstr>
      <vt:lpstr>Franklin Gothic Medium</vt:lpstr>
      <vt:lpstr>System Font Regular</vt:lpstr>
      <vt:lpstr>Trebuchet MS</vt:lpstr>
      <vt:lpstr>Wingdings</vt:lpstr>
      <vt:lpstr>SterlingTS-Q4-2018</vt:lpstr>
      <vt:lpstr>Machine Learning             Use Cases</vt:lpstr>
      <vt:lpstr>Proposed Projects</vt:lpstr>
      <vt:lpstr>PowerPoint Presentation</vt:lpstr>
      <vt:lpstr>Requirements</vt:lpstr>
      <vt:lpstr>Technical Stack</vt:lpstr>
      <vt:lpstr>Scope</vt:lpstr>
      <vt:lpstr>Sonata ETA Model Prediction Details</vt:lpstr>
      <vt:lpstr>Modified Design</vt:lpstr>
      <vt:lpstr>Python Code Execution </vt:lpstr>
      <vt:lpstr>Time Estimation</vt:lpstr>
      <vt:lpstr>PowerPoint Presentation</vt:lpstr>
      <vt:lpstr>Requirements and Benefits</vt:lpstr>
      <vt:lpstr>PowerPoint Presentation</vt:lpstr>
      <vt:lpstr>Requirements and Benefits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Template  and Usage Guidelines</dc:title>
  <dc:creator>lloyd hutchinson</dc:creator>
  <cp:lastModifiedBy>Prashan Bawari</cp:lastModifiedBy>
  <cp:revision>532</cp:revision>
  <cp:lastPrinted>2018-12-03T19:23:18Z</cp:lastPrinted>
  <dcterms:created xsi:type="dcterms:W3CDTF">2018-11-14T21:02:01Z</dcterms:created>
  <dcterms:modified xsi:type="dcterms:W3CDTF">2019-04-03T12:54:06Z</dcterms:modified>
</cp:coreProperties>
</file>